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57" r:id="rId5"/>
    <p:sldId id="262" r:id="rId6"/>
    <p:sldId id="261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53F408-B760-42E8-BC38-8CC3F2CAFCCA}" v="461" dt="2021-10-11T20:55:0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89" autoAdjust="0"/>
  </p:normalViewPr>
  <p:slideViewPr>
    <p:cSldViewPr snapToGrid="0">
      <p:cViewPr varScale="1">
        <p:scale>
          <a:sx n="100" d="100"/>
          <a:sy n="100" d="100"/>
        </p:scale>
        <p:origin x="201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Wolff" userId="0c213283c8867626" providerId="LiveId" clId="{D453F408-B760-42E8-BC38-8CC3F2CAFCCA}"/>
    <pc:docChg chg="undo custSel addSld delSld modSld sldOrd">
      <pc:chgData name="Christopher Wolff" userId="0c213283c8867626" providerId="LiveId" clId="{D453F408-B760-42E8-BC38-8CC3F2CAFCCA}" dt="2021-10-13T22:11:28.960" v="4797" actId="14100"/>
      <pc:docMkLst>
        <pc:docMk/>
      </pc:docMkLst>
      <pc:sldChg chg="addSp delSp mod">
        <pc:chgData name="Christopher Wolff" userId="0c213283c8867626" providerId="LiveId" clId="{D453F408-B760-42E8-BC38-8CC3F2CAFCCA}" dt="2021-10-13T21:48:58.327" v="4266" actId="478"/>
        <pc:sldMkLst>
          <pc:docMk/>
          <pc:sldMk cId="2584280759" sldId="257"/>
        </pc:sldMkLst>
        <pc:spChg chg="del">
          <ac:chgData name="Christopher Wolff" userId="0c213283c8867626" providerId="LiveId" clId="{D453F408-B760-42E8-BC38-8CC3F2CAFCCA}" dt="2021-10-13T21:48:58.327" v="4266" actId="478"/>
          <ac:spMkLst>
            <pc:docMk/>
            <pc:sldMk cId="2584280759" sldId="257"/>
            <ac:spMk id="5" creationId="{325F8C44-5269-4EE5-910C-A00586E43D68}"/>
          </ac:spMkLst>
        </pc:spChg>
        <pc:picChg chg="add del">
          <ac:chgData name="Christopher Wolff" userId="0c213283c8867626" providerId="LiveId" clId="{D453F408-B760-42E8-BC38-8CC3F2CAFCCA}" dt="2021-10-13T21:48:47.253" v="4265" actId="478"/>
          <ac:picMkLst>
            <pc:docMk/>
            <pc:sldMk cId="2584280759" sldId="257"/>
            <ac:picMk id="6" creationId="{8045422F-7258-40AC-BD2E-2469AA448922}"/>
          </ac:picMkLst>
        </pc:picChg>
      </pc:sldChg>
      <pc:sldChg chg="modSp mod">
        <pc:chgData name="Christopher Wolff" userId="0c213283c8867626" providerId="LiveId" clId="{D453F408-B760-42E8-BC38-8CC3F2CAFCCA}" dt="2021-10-11T17:20:18.147" v="182" actId="20577"/>
        <pc:sldMkLst>
          <pc:docMk/>
          <pc:sldMk cId="183243182" sldId="261"/>
        </pc:sldMkLst>
        <pc:graphicFrameChg chg="mod">
          <ac:chgData name="Christopher Wolff" userId="0c213283c8867626" providerId="LiveId" clId="{D453F408-B760-42E8-BC38-8CC3F2CAFCCA}" dt="2021-10-11T17:20:18.147" v="182" actId="20577"/>
          <ac:graphicFrameMkLst>
            <pc:docMk/>
            <pc:sldMk cId="183243182" sldId="261"/>
            <ac:graphicFrameMk id="5" creationId="{91DB1382-7276-49FA-9632-38D558F457E3}"/>
          </ac:graphicFrameMkLst>
        </pc:graphicFrameChg>
      </pc:sldChg>
      <pc:sldChg chg="modSp mod">
        <pc:chgData name="Christopher Wolff" userId="0c213283c8867626" providerId="LiveId" clId="{D453F408-B760-42E8-BC38-8CC3F2CAFCCA}" dt="2021-10-11T20:55:04.180" v="4263" actId="20577"/>
        <pc:sldMkLst>
          <pc:docMk/>
          <pc:sldMk cId="209513718" sldId="262"/>
        </pc:sldMkLst>
        <pc:spChg chg="mod">
          <ac:chgData name="Christopher Wolff" userId="0c213283c8867626" providerId="LiveId" clId="{D453F408-B760-42E8-BC38-8CC3F2CAFCCA}" dt="2021-10-11T20:55:04.180" v="4263" actId="20577"/>
          <ac:spMkLst>
            <pc:docMk/>
            <pc:sldMk cId="209513718" sldId="262"/>
            <ac:spMk id="3" creationId="{B44994C6-B9BA-4B3D-AB71-D878BEFAB6CE}"/>
          </ac:spMkLst>
        </pc:spChg>
        <pc:picChg chg="mod">
          <ac:chgData name="Christopher Wolff" userId="0c213283c8867626" providerId="LiveId" clId="{D453F408-B760-42E8-BC38-8CC3F2CAFCCA}" dt="2021-10-11T20:50:19.753" v="4258" actId="1076"/>
          <ac:picMkLst>
            <pc:docMk/>
            <pc:sldMk cId="209513718" sldId="262"/>
            <ac:picMk id="5" creationId="{5DB21C2B-A787-4DC2-970F-090029F4C6BE}"/>
          </ac:picMkLst>
        </pc:picChg>
        <pc:picChg chg="mod">
          <ac:chgData name="Christopher Wolff" userId="0c213283c8867626" providerId="LiveId" clId="{D453F408-B760-42E8-BC38-8CC3F2CAFCCA}" dt="2021-10-11T20:50:27.999" v="4260" actId="1076"/>
          <ac:picMkLst>
            <pc:docMk/>
            <pc:sldMk cId="209513718" sldId="262"/>
            <ac:picMk id="7" creationId="{96FE8B39-392F-4805-AEBB-E5F084184FD0}"/>
          </ac:picMkLst>
        </pc:picChg>
        <pc:picChg chg="mod">
          <ac:chgData name="Christopher Wolff" userId="0c213283c8867626" providerId="LiveId" clId="{D453F408-B760-42E8-BC38-8CC3F2CAFCCA}" dt="2021-10-11T20:50:22.184" v="4259" actId="1076"/>
          <ac:picMkLst>
            <pc:docMk/>
            <pc:sldMk cId="209513718" sldId="262"/>
            <ac:picMk id="9" creationId="{BDF0A4D8-500E-4BE7-A1C2-1A0C5287AB81}"/>
          </ac:picMkLst>
        </pc:picChg>
      </pc:sldChg>
      <pc:sldChg chg="addSp delSp modSp new del mod modClrScheme chgLayout">
        <pc:chgData name="Christopher Wolff" userId="0c213283c8867626" providerId="LiveId" clId="{D453F408-B760-42E8-BC38-8CC3F2CAFCCA}" dt="2021-10-11T17:28:14.833" v="794" actId="2696"/>
        <pc:sldMkLst>
          <pc:docMk/>
          <pc:sldMk cId="2564904563" sldId="263"/>
        </pc:sldMkLst>
        <pc:spChg chg="del mod ord">
          <ac:chgData name="Christopher Wolff" userId="0c213283c8867626" providerId="LiveId" clId="{D453F408-B760-42E8-BC38-8CC3F2CAFCCA}" dt="2021-10-11T17:20:39.344" v="184" actId="700"/>
          <ac:spMkLst>
            <pc:docMk/>
            <pc:sldMk cId="2564904563" sldId="263"/>
            <ac:spMk id="2" creationId="{C679D156-265C-483D-A44F-D570D4A58A7F}"/>
          </ac:spMkLst>
        </pc:spChg>
        <pc:spChg chg="del mod ord">
          <ac:chgData name="Christopher Wolff" userId="0c213283c8867626" providerId="LiveId" clId="{D453F408-B760-42E8-BC38-8CC3F2CAFCCA}" dt="2021-10-11T17:20:39.344" v="184" actId="700"/>
          <ac:spMkLst>
            <pc:docMk/>
            <pc:sldMk cId="2564904563" sldId="263"/>
            <ac:spMk id="3" creationId="{336EF3E8-A0BE-483C-88C9-F466AFC19E04}"/>
          </ac:spMkLst>
        </pc:spChg>
        <pc:spChg chg="add mod ord">
          <ac:chgData name="Christopher Wolff" userId="0c213283c8867626" providerId="LiveId" clId="{D453F408-B760-42E8-BC38-8CC3F2CAFCCA}" dt="2021-10-11T17:20:50.553" v="208" actId="20577"/>
          <ac:spMkLst>
            <pc:docMk/>
            <pc:sldMk cId="2564904563" sldId="263"/>
            <ac:spMk id="4" creationId="{1406B581-D817-4EAE-BA26-5754DB58FBB7}"/>
          </ac:spMkLst>
        </pc:spChg>
        <pc:spChg chg="add mod ord">
          <ac:chgData name="Christopher Wolff" userId="0c213283c8867626" providerId="LiveId" clId="{D453F408-B760-42E8-BC38-8CC3F2CAFCCA}" dt="2021-10-11T17:21:06.213" v="224" actId="20577"/>
          <ac:spMkLst>
            <pc:docMk/>
            <pc:sldMk cId="2564904563" sldId="263"/>
            <ac:spMk id="5" creationId="{E8E7B710-AEA7-44AE-B913-8FB7965FF125}"/>
          </ac:spMkLst>
        </pc:spChg>
      </pc:sldChg>
      <pc:sldChg chg="addSp delSp modSp new mod modClrScheme chgLayout">
        <pc:chgData name="Christopher Wolff" userId="0c213283c8867626" providerId="LiveId" clId="{D453F408-B760-42E8-BC38-8CC3F2CAFCCA}" dt="2021-10-11T17:36:27.540" v="1190" actId="26606"/>
        <pc:sldMkLst>
          <pc:docMk/>
          <pc:sldMk cId="3560853350" sldId="264"/>
        </pc:sldMkLst>
        <pc:spChg chg="del mod ord">
          <ac:chgData name="Christopher Wolff" userId="0c213283c8867626" providerId="LiveId" clId="{D453F408-B760-42E8-BC38-8CC3F2CAFCCA}" dt="2021-10-11T17:21:21.822" v="226" actId="700"/>
          <ac:spMkLst>
            <pc:docMk/>
            <pc:sldMk cId="3560853350" sldId="264"/>
            <ac:spMk id="2" creationId="{0F170430-0993-4D6D-B80C-6CFF7F9FC3B5}"/>
          </ac:spMkLst>
        </pc:spChg>
        <pc:spChg chg="del mod ord">
          <ac:chgData name="Christopher Wolff" userId="0c213283c8867626" providerId="LiveId" clId="{D453F408-B760-42E8-BC38-8CC3F2CAFCCA}" dt="2021-10-11T17:21:21.822" v="226" actId="700"/>
          <ac:spMkLst>
            <pc:docMk/>
            <pc:sldMk cId="3560853350" sldId="264"/>
            <ac:spMk id="3" creationId="{DF874EAD-3577-438F-93A5-1B337B282C55}"/>
          </ac:spMkLst>
        </pc:spChg>
        <pc:spChg chg="add mod ord">
          <ac:chgData name="Christopher Wolff" userId="0c213283c8867626" providerId="LiveId" clId="{D453F408-B760-42E8-BC38-8CC3F2CAFCCA}" dt="2021-10-11T17:26:43.524" v="790" actId="26606"/>
          <ac:spMkLst>
            <pc:docMk/>
            <pc:sldMk cId="3560853350" sldId="264"/>
            <ac:spMk id="4" creationId="{F72F4CC9-DC14-4986-A6CA-68C38668BC08}"/>
          </ac:spMkLst>
        </pc:spChg>
        <pc:spChg chg="add del mod ord">
          <ac:chgData name="Christopher Wolff" userId="0c213283c8867626" providerId="LiveId" clId="{D453F408-B760-42E8-BC38-8CC3F2CAFCCA}" dt="2021-10-11T17:26:43.524" v="790" actId="26606"/>
          <ac:spMkLst>
            <pc:docMk/>
            <pc:sldMk cId="3560853350" sldId="264"/>
            <ac:spMk id="5" creationId="{3CA8AAE9-B184-4412-BCD7-FF88FDAE4013}"/>
          </ac:spMkLst>
        </pc:spChg>
        <pc:spChg chg="add del mod">
          <ac:chgData name="Christopher Wolff" userId="0c213283c8867626" providerId="LiveId" clId="{D453F408-B760-42E8-BC38-8CC3F2CAFCCA}" dt="2021-10-11T17:36:27.540" v="1190" actId="26606"/>
          <ac:spMkLst>
            <pc:docMk/>
            <pc:sldMk cId="3560853350" sldId="264"/>
            <ac:spMk id="11" creationId="{61CCBF7D-17E4-432A-886E-07437D614125}"/>
          </ac:spMkLst>
        </pc:spChg>
        <pc:spChg chg="add">
          <ac:chgData name="Christopher Wolff" userId="0c213283c8867626" providerId="LiveId" clId="{D453F408-B760-42E8-BC38-8CC3F2CAFCCA}" dt="2021-10-11T17:36:27.540" v="1190" actId="26606"/>
          <ac:spMkLst>
            <pc:docMk/>
            <pc:sldMk cId="3560853350" sldId="264"/>
            <ac:spMk id="16" creationId="{538E4AD4-B1C9-41B1-849C-0302261834B6}"/>
          </ac:spMkLst>
        </pc:spChg>
        <pc:graphicFrameChg chg="add del">
          <ac:chgData name="Christopher Wolff" userId="0c213283c8867626" providerId="LiveId" clId="{D453F408-B760-42E8-BC38-8CC3F2CAFCCA}" dt="2021-10-11T17:26:43.494" v="789" actId="26606"/>
          <ac:graphicFrameMkLst>
            <pc:docMk/>
            <pc:sldMk cId="3560853350" sldId="264"/>
            <ac:graphicFrameMk id="7" creationId="{9D717D4B-11E8-4B97-9692-4A19D58FE12F}"/>
          </ac:graphicFrameMkLst>
        </pc:graphicFrameChg>
        <pc:graphicFrameChg chg="add mod modGraphic">
          <ac:chgData name="Christopher Wolff" userId="0c213283c8867626" providerId="LiveId" clId="{D453F408-B760-42E8-BC38-8CC3F2CAFCCA}" dt="2021-10-11T17:36:27.540" v="1190" actId="26606"/>
          <ac:graphicFrameMkLst>
            <pc:docMk/>
            <pc:sldMk cId="3560853350" sldId="264"/>
            <ac:graphicFrameMk id="9" creationId="{E6294B81-3921-4F5C-89C5-23997889ACD9}"/>
          </ac:graphicFrameMkLst>
        </pc:graphicFrameChg>
      </pc:sldChg>
      <pc:sldChg chg="addSp delSp modSp new mod modClrScheme chgLayout">
        <pc:chgData name="Christopher Wolff" userId="0c213283c8867626" providerId="LiveId" clId="{D453F408-B760-42E8-BC38-8CC3F2CAFCCA}" dt="2021-10-11T17:36:06.597" v="1189" actId="26606"/>
        <pc:sldMkLst>
          <pc:docMk/>
          <pc:sldMk cId="3745958612" sldId="265"/>
        </pc:sldMkLst>
        <pc:spChg chg="mod">
          <ac:chgData name="Christopher Wolff" userId="0c213283c8867626" providerId="LiveId" clId="{D453F408-B760-42E8-BC38-8CC3F2CAFCCA}" dt="2021-10-11T17:36:06.597" v="1189" actId="26606"/>
          <ac:spMkLst>
            <pc:docMk/>
            <pc:sldMk cId="3745958612" sldId="265"/>
            <ac:spMk id="2" creationId="{82DC2F9C-330F-41E9-8B6C-B465DF223023}"/>
          </ac:spMkLst>
        </pc:spChg>
        <pc:spChg chg="mod">
          <ac:chgData name="Christopher Wolff" userId="0c213283c8867626" providerId="LiveId" clId="{D453F408-B760-42E8-BC38-8CC3F2CAFCCA}" dt="2021-10-11T17:36:06.597" v="1189" actId="26606"/>
          <ac:spMkLst>
            <pc:docMk/>
            <pc:sldMk cId="3745958612" sldId="265"/>
            <ac:spMk id="3" creationId="{DAB5A2F9-0CDC-4E44-89ED-BF1EE9381BA2}"/>
          </ac:spMkLst>
        </pc:spChg>
        <pc:spChg chg="del">
          <ac:chgData name="Christopher Wolff" userId="0c213283c8867626" providerId="LiveId" clId="{D453F408-B760-42E8-BC38-8CC3F2CAFCCA}" dt="2021-10-11T17:33:46.949" v="1069" actId="26606"/>
          <ac:spMkLst>
            <pc:docMk/>
            <pc:sldMk cId="3745958612" sldId="265"/>
            <ac:spMk id="4" creationId="{B0FC12CA-07F8-4E09-8A26-15D2C47713D5}"/>
          </ac:spMkLst>
        </pc:spChg>
        <pc:picChg chg="add mod ord">
          <ac:chgData name="Christopher Wolff" userId="0c213283c8867626" providerId="LiveId" clId="{D453F408-B760-42E8-BC38-8CC3F2CAFCCA}" dt="2021-10-11T17:36:06.597" v="1189" actId="26606"/>
          <ac:picMkLst>
            <pc:docMk/>
            <pc:sldMk cId="3745958612" sldId="265"/>
            <ac:picMk id="6" creationId="{DF9DD527-EC9F-461D-8644-B06B65313708}"/>
          </ac:picMkLst>
        </pc:picChg>
      </pc:sldChg>
      <pc:sldChg chg="addSp delSp modSp new mod modClrScheme chgLayout">
        <pc:chgData name="Christopher Wolff" userId="0c213283c8867626" providerId="LiveId" clId="{D453F408-B760-42E8-BC38-8CC3F2CAFCCA}" dt="2021-10-13T21:54:15.618" v="4270" actId="313"/>
        <pc:sldMkLst>
          <pc:docMk/>
          <pc:sldMk cId="3858117022" sldId="266"/>
        </pc:sldMkLst>
        <pc:spChg chg="mod">
          <ac:chgData name="Christopher Wolff" userId="0c213283c8867626" providerId="LiveId" clId="{D453F408-B760-42E8-BC38-8CC3F2CAFCCA}" dt="2021-10-11T17:40:41.244" v="1512" actId="26606"/>
          <ac:spMkLst>
            <pc:docMk/>
            <pc:sldMk cId="3858117022" sldId="266"/>
            <ac:spMk id="2" creationId="{3870FFD5-8F05-4C59-98E9-8412F41F42D6}"/>
          </ac:spMkLst>
        </pc:spChg>
        <pc:spChg chg="del">
          <ac:chgData name="Christopher Wolff" userId="0c213283c8867626" providerId="LiveId" clId="{D453F408-B760-42E8-BC38-8CC3F2CAFCCA}" dt="2021-10-11T17:37:19.180" v="1196" actId="26606"/>
          <ac:spMkLst>
            <pc:docMk/>
            <pc:sldMk cId="3858117022" sldId="266"/>
            <ac:spMk id="3" creationId="{B38EC749-E006-4FB2-87BD-0DF9C994317E}"/>
          </ac:spMkLst>
        </pc:spChg>
        <pc:spChg chg="del">
          <ac:chgData name="Christopher Wolff" userId="0c213283c8867626" providerId="LiveId" clId="{D453F408-B760-42E8-BC38-8CC3F2CAFCCA}" dt="2021-10-11T17:37:19.180" v="1196" actId="26606"/>
          <ac:spMkLst>
            <pc:docMk/>
            <pc:sldMk cId="3858117022" sldId="266"/>
            <ac:spMk id="4" creationId="{ABBF8BA9-06B3-4496-9AC1-7AE9375A4C3B}"/>
          </ac:spMkLst>
        </pc:spChg>
        <pc:spChg chg="add mod">
          <ac:chgData name="Christopher Wolff" userId="0c213283c8867626" providerId="LiveId" clId="{D453F408-B760-42E8-BC38-8CC3F2CAFCCA}" dt="2021-10-13T21:54:15.618" v="4270" actId="313"/>
          <ac:spMkLst>
            <pc:docMk/>
            <pc:sldMk cId="3858117022" sldId="266"/>
            <ac:spMk id="10" creationId="{51D2355C-4502-417E-B285-2A589D31AA32}"/>
          </ac:spMkLst>
        </pc:spChg>
        <pc:spChg chg="add del mod">
          <ac:chgData name="Christopher Wolff" userId="0c213283c8867626" providerId="LiveId" clId="{D453F408-B760-42E8-BC38-8CC3F2CAFCCA}" dt="2021-10-11T17:40:41.244" v="1512" actId="26606"/>
          <ac:spMkLst>
            <pc:docMk/>
            <pc:sldMk cId="3858117022" sldId="266"/>
            <ac:spMk id="15" creationId="{13B2AC4A-EFB9-414E-8D96-C7FF4296971C}"/>
          </ac:spMkLst>
        </pc:spChg>
        <pc:spChg chg="add del mod">
          <ac:chgData name="Christopher Wolff" userId="0c213283c8867626" providerId="LiveId" clId="{D453F408-B760-42E8-BC38-8CC3F2CAFCCA}" dt="2021-10-11T17:40:41.244" v="1512" actId="26606"/>
          <ac:spMkLst>
            <pc:docMk/>
            <pc:sldMk cId="3858117022" sldId="266"/>
            <ac:spMk id="17" creationId="{40996470-3C7D-4D3D-B982-22FEC9A56049}"/>
          </ac:spMkLst>
        </pc:spChg>
        <pc:picChg chg="add mod ord">
          <ac:chgData name="Christopher Wolff" userId="0c213283c8867626" providerId="LiveId" clId="{D453F408-B760-42E8-BC38-8CC3F2CAFCCA}" dt="2021-10-11T17:40:41.245" v="1513" actId="26606"/>
          <ac:picMkLst>
            <pc:docMk/>
            <pc:sldMk cId="3858117022" sldId="266"/>
            <ac:picMk id="6" creationId="{DB053F41-8D38-4DC5-93C7-9B6DF3EA9DFE}"/>
          </ac:picMkLst>
        </pc:picChg>
      </pc:sldChg>
      <pc:sldChg chg="addSp delSp modSp new mod modClrScheme chgLayout">
        <pc:chgData name="Christopher Wolff" userId="0c213283c8867626" providerId="LiveId" clId="{D453F408-B760-42E8-BC38-8CC3F2CAFCCA}" dt="2021-10-13T22:01:43.333" v="4294" actId="20577"/>
        <pc:sldMkLst>
          <pc:docMk/>
          <pc:sldMk cId="834542528" sldId="267"/>
        </pc:sldMkLst>
        <pc:spChg chg="mod">
          <ac:chgData name="Christopher Wolff" userId="0c213283c8867626" providerId="LiveId" clId="{D453F408-B760-42E8-BC38-8CC3F2CAFCCA}" dt="2021-10-11T17:49:41.522" v="2144" actId="26606"/>
          <ac:spMkLst>
            <pc:docMk/>
            <pc:sldMk cId="834542528" sldId="267"/>
            <ac:spMk id="2" creationId="{4D460FC9-133E-4C23-B87D-7EEF496CC7A1}"/>
          </ac:spMkLst>
        </pc:spChg>
        <pc:spChg chg="add del">
          <ac:chgData name="Christopher Wolff" userId="0c213283c8867626" providerId="LiveId" clId="{D453F408-B760-42E8-BC38-8CC3F2CAFCCA}" dt="2021-10-11T17:48:30.177" v="2066" actId="26606"/>
          <ac:spMkLst>
            <pc:docMk/>
            <pc:sldMk cId="834542528" sldId="267"/>
            <ac:spMk id="3" creationId="{6332CC5F-0D0E-4478-AA73-3FBDBE3E03B8}"/>
          </ac:spMkLst>
        </pc:spChg>
        <pc:spChg chg="add del">
          <ac:chgData name="Christopher Wolff" userId="0c213283c8867626" providerId="LiveId" clId="{D453F408-B760-42E8-BC38-8CC3F2CAFCCA}" dt="2021-10-11T17:48:30.177" v="2066" actId="26606"/>
          <ac:spMkLst>
            <pc:docMk/>
            <pc:sldMk cId="834542528" sldId="267"/>
            <ac:spMk id="4" creationId="{3E1624CF-D671-41F6-B4AC-2BCA97ECA483}"/>
          </ac:spMkLst>
        </pc:spChg>
        <pc:spChg chg="add del mod">
          <ac:chgData name="Christopher Wolff" userId="0c213283c8867626" providerId="LiveId" clId="{D453F408-B760-42E8-BC38-8CC3F2CAFCCA}" dt="2021-10-11T17:48:30.171" v="2065" actId="26606"/>
          <ac:spMkLst>
            <pc:docMk/>
            <pc:sldMk cId="834542528" sldId="267"/>
            <ac:spMk id="10" creationId="{F59CFD8C-1D83-4822-BF17-3725B112E57E}"/>
          </ac:spMkLst>
        </pc:spChg>
        <pc:spChg chg="add mod">
          <ac:chgData name="Christopher Wolff" userId="0c213283c8867626" providerId="LiveId" clId="{D453F408-B760-42E8-BC38-8CC3F2CAFCCA}" dt="2021-10-13T22:01:43.333" v="4294" actId="20577"/>
          <ac:spMkLst>
            <pc:docMk/>
            <pc:sldMk cId="834542528" sldId="267"/>
            <ac:spMk id="13" creationId="{702611E3-90F2-40DA-98FF-0C47EB4F2BA4}"/>
          </ac:spMkLst>
        </pc:spChg>
        <pc:picChg chg="add del">
          <ac:chgData name="Christopher Wolff" userId="0c213283c8867626" providerId="LiveId" clId="{D453F408-B760-42E8-BC38-8CC3F2CAFCCA}" dt="2021-10-11T17:48:30.171" v="2065" actId="26606"/>
          <ac:picMkLst>
            <pc:docMk/>
            <pc:sldMk cId="834542528" sldId="267"/>
            <ac:picMk id="6" creationId="{224F4E27-3593-4884-8D5F-AD60B99914FC}"/>
          </ac:picMkLst>
        </pc:picChg>
        <pc:picChg chg="add mod ord">
          <ac:chgData name="Christopher Wolff" userId="0c213283c8867626" providerId="LiveId" clId="{D453F408-B760-42E8-BC38-8CC3F2CAFCCA}" dt="2021-10-11T17:49:41.522" v="2144" actId="26606"/>
          <ac:picMkLst>
            <pc:docMk/>
            <pc:sldMk cId="834542528" sldId="267"/>
            <ac:picMk id="12" creationId="{C4E6A8F6-219B-45EC-9FC0-FD2C9BC43761}"/>
          </ac:picMkLst>
        </pc:picChg>
      </pc:sldChg>
      <pc:sldChg chg="modSp add mod ord">
        <pc:chgData name="Christopher Wolff" userId="0c213283c8867626" providerId="LiveId" clId="{D453F408-B760-42E8-BC38-8CC3F2CAFCCA}" dt="2021-10-11T17:45:47.061" v="1832" actId="20577"/>
        <pc:sldMkLst>
          <pc:docMk/>
          <pc:sldMk cId="789910165" sldId="268"/>
        </pc:sldMkLst>
        <pc:spChg chg="mod">
          <ac:chgData name="Christopher Wolff" userId="0c213283c8867626" providerId="LiveId" clId="{D453F408-B760-42E8-BC38-8CC3F2CAFCCA}" dt="2021-10-11T17:41:40.212" v="1568" actId="20577"/>
          <ac:spMkLst>
            <pc:docMk/>
            <pc:sldMk cId="789910165" sldId="268"/>
            <ac:spMk id="2" creationId="{7A4919D0-F177-4BBA-9A0B-DBA69E2ED764}"/>
          </ac:spMkLst>
        </pc:spChg>
        <pc:graphicFrameChg chg="mod">
          <ac:chgData name="Christopher Wolff" userId="0c213283c8867626" providerId="LiveId" clId="{D453F408-B760-42E8-BC38-8CC3F2CAFCCA}" dt="2021-10-11T17:45:47.061" v="1832" actId="20577"/>
          <ac:graphicFrameMkLst>
            <pc:docMk/>
            <pc:sldMk cId="789910165" sldId="268"/>
            <ac:graphicFrameMk id="5" creationId="{91DB1382-7276-49FA-9632-38D558F457E3}"/>
          </ac:graphicFrameMkLst>
        </pc:graphicFrameChg>
      </pc:sldChg>
      <pc:sldChg chg="addSp delSp modSp new mod modClrScheme chgLayout">
        <pc:chgData name="Christopher Wolff" userId="0c213283c8867626" providerId="LiveId" clId="{D453F408-B760-42E8-BC38-8CC3F2CAFCCA}" dt="2021-10-11T19:02:15.920" v="2833" actId="26606"/>
        <pc:sldMkLst>
          <pc:docMk/>
          <pc:sldMk cId="3520685618" sldId="269"/>
        </pc:sldMkLst>
        <pc:spChg chg="del">
          <ac:chgData name="Christopher Wolff" userId="0c213283c8867626" providerId="LiveId" clId="{D453F408-B760-42E8-BC38-8CC3F2CAFCCA}" dt="2021-10-11T18:57:34.269" v="2441" actId="26606"/>
          <ac:spMkLst>
            <pc:docMk/>
            <pc:sldMk cId="3520685618" sldId="269"/>
            <ac:spMk id="2" creationId="{AC068D5B-CF05-4DB4-A468-006AA79FC254}"/>
          </ac:spMkLst>
        </pc:spChg>
        <pc:spChg chg="del">
          <ac:chgData name="Christopher Wolff" userId="0c213283c8867626" providerId="LiveId" clId="{D453F408-B760-42E8-BC38-8CC3F2CAFCCA}" dt="2021-10-11T18:57:34.269" v="2441" actId="26606"/>
          <ac:spMkLst>
            <pc:docMk/>
            <pc:sldMk cId="3520685618" sldId="269"/>
            <ac:spMk id="3" creationId="{1B603921-5338-4FC0-BD32-FAB419E40C23}"/>
          </ac:spMkLst>
        </pc:spChg>
        <pc:spChg chg="del">
          <ac:chgData name="Christopher Wolff" userId="0c213283c8867626" providerId="LiveId" clId="{D453F408-B760-42E8-BC38-8CC3F2CAFCCA}" dt="2021-10-11T18:57:34.269" v="2441" actId="26606"/>
          <ac:spMkLst>
            <pc:docMk/>
            <pc:sldMk cId="3520685618" sldId="269"/>
            <ac:spMk id="4" creationId="{7D046C03-19BA-45D8-875B-366ED8383A33}"/>
          </ac:spMkLst>
        </pc:spChg>
        <pc:spChg chg="add mod">
          <ac:chgData name="Christopher Wolff" userId="0c213283c8867626" providerId="LiveId" clId="{D453F408-B760-42E8-BC38-8CC3F2CAFCCA}" dt="2021-10-11T19:02:15.920" v="2833" actId="26606"/>
          <ac:spMkLst>
            <pc:docMk/>
            <pc:sldMk cId="3520685618" sldId="269"/>
            <ac:spMk id="9" creationId="{B34B29AF-76B2-45BE-8BB8-F73ED449871D}"/>
          </ac:spMkLst>
        </pc:spChg>
        <pc:spChg chg="add del mod">
          <ac:chgData name="Christopher Wolff" userId="0c213283c8867626" providerId="LiveId" clId="{D453F408-B760-42E8-BC38-8CC3F2CAFCCA}" dt="2021-10-11T19:01:32.970" v="2829" actId="26606"/>
          <ac:spMkLst>
            <pc:docMk/>
            <pc:sldMk cId="3520685618" sldId="269"/>
            <ac:spMk id="11" creationId="{42BCD235-68E6-4B53-BA94-DD2C62492F01}"/>
          </ac:spMkLst>
        </pc:spChg>
        <pc:spChg chg="add del mod">
          <ac:chgData name="Christopher Wolff" userId="0c213283c8867626" providerId="LiveId" clId="{D453F408-B760-42E8-BC38-8CC3F2CAFCCA}" dt="2021-10-11T19:02:15.920" v="2833" actId="26606"/>
          <ac:spMkLst>
            <pc:docMk/>
            <pc:sldMk cId="3520685618" sldId="269"/>
            <ac:spMk id="13" creationId="{94667FB0-5DC9-49B4-8A48-8EC7C22425F9}"/>
          </ac:spMkLst>
        </pc:spChg>
        <pc:spChg chg="add del mod">
          <ac:chgData name="Christopher Wolff" userId="0c213283c8867626" providerId="LiveId" clId="{D453F408-B760-42E8-BC38-8CC3F2CAFCCA}" dt="2021-10-11T19:01:32.970" v="2829" actId="26606"/>
          <ac:spMkLst>
            <pc:docMk/>
            <pc:sldMk cId="3520685618" sldId="269"/>
            <ac:spMk id="15" creationId="{A5B904D8-1CD9-4A03-B0A1-6757D33A19C6}"/>
          </ac:spMkLst>
        </pc:spChg>
        <pc:spChg chg="add del mod">
          <ac:chgData name="Christopher Wolff" userId="0c213283c8867626" providerId="LiveId" clId="{D453F408-B760-42E8-BC38-8CC3F2CAFCCA}" dt="2021-10-11T19:01:32.970" v="2829" actId="26606"/>
          <ac:spMkLst>
            <pc:docMk/>
            <pc:sldMk cId="3520685618" sldId="269"/>
            <ac:spMk id="17" creationId="{B7CC60FE-CEF7-4F53-AB27-1F68916EAC7B}"/>
          </ac:spMkLst>
        </pc:spChg>
        <pc:graphicFrameChg chg="add mod modGraphic">
          <ac:chgData name="Christopher Wolff" userId="0c213283c8867626" providerId="LiveId" clId="{D453F408-B760-42E8-BC38-8CC3F2CAFCCA}" dt="2021-10-11T19:02:15.920" v="2833" actId="26606"/>
          <ac:graphicFrameMkLst>
            <pc:docMk/>
            <pc:sldMk cId="3520685618" sldId="269"/>
            <ac:graphicFrameMk id="19" creationId="{D21FD431-19B3-4C2D-BD13-5CBA297F5F97}"/>
          </ac:graphicFrameMkLst>
        </pc:graphicFrameChg>
      </pc:sldChg>
      <pc:sldChg chg="addSp delSp modSp new mod ord">
        <pc:chgData name="Christopher Wolff" userId="0c213283c8867626" providerId="LiveId" clId="{D453F408-B760-42E8-BC38-8CC3F2CAFCCA}" dt="2021-10-11T19:17:32.441" v="3373" actId="20577"/>
        <pc:sldMkLst>
          <pc:docMk/>
          <pc:sldMk cId="3849537950" sldId="270"/>
        </pc:sldMkLst>
        <pc:spChg chg="mod">
          <ac:chgData name="Christopher Wolff" userId="0c213283c8867626" providerId="LiveId" clId="{D453F408-B760-42E8-BC38-8CC3F2CAFCCA}" dt="2021-10-11T19:05:30.487" v="2851" actId="20577"/>
          <ac:spMkLst>
            <pc:docMk/>
            <pc:sldMk cId="3849537950" sldId="270"/>
            <ac:spMk id="2" creationId="{3160C899-D956-4EAF-A886-29EEAE75F66C}"/>
          </ac:spMkLst>
        </pc:spChg>
        <pc:spChg chg="del">
          <ac:chgData name="Christopher Wolff" userId="0c213283c8867626" providerId="LiveId" clId="{D453F408-B760-42E8-BC38-8CC3F2CAFCCA}" dt="2021-10-11T19:13:05.160" v="3253" actId="931"/>
          <ac:spMkLst>
            <pc:docMk/>
            <pc:sldMk cId="3849537950" sldId="270"/>
            <ac:spMk id="3" creationId="{B7CA248F-4028-413D-8133-534A24E7C336}"/>
          </ac:spMkLst>
        </pc:spChg>
        <pc:spChg chg="mod">
          <ac:chgData name="Christopher Wolff" userId="0c213283c8867626" providerId="LiveId" clId="{D453F408-B760-42E8-BC38-8CC3F2CAFCCA}" dt="2021-10-11T19:17:32.441" v="3373" actId="20577"/>
          <ac:spMkLst>
            <pc:docMk/>
            <pc:sldMk cId="3849537950" sldId="270"/>
            <ac:spMk id="4" creationId="{6030CE37-6C88-4ADD-B561-B9F78C546FA5}"/>
          </ac:spMkLst>
        </pc:spChg>
        <pc:spChg chg="add mod">
          <ac:chgData name="Christopher Wolff" userId="0c213283c8867626" providerId="LiveId" clId="{D453F408-B760-42E8-BC38-8CC3F2CAFCCA}" dt="2021-10-11T19:16:40.299" v="3317" actId="1076"/>
          <ac:spMkLst>
            <pc:docMk/>
            <pc:sldMk cId="3849537950" sldId="270"/>
            <ac:spMk id="7" creationId="{D5384A7B-43F3-4361-AC6A-5D1BE3C0E0C5}"/>
          </ac:spMkLst>
        </pc:spChg>
        <pc:picChg chg="add mod">
          <ac:chgData name="Christopher Wolff" userId="0c213283c8867626" providerId="LiveId" clId="{D453F408-B760-42E8-BC38-8CC3F2CAFCCA}" dt="2021-10-11T19:13:20.012" v="3258" actId="1076"/>
          <ac:picMkLst>
            <pc:docMk/>
            <pc:sldMk cId="3849537950" sldId="270"/>
            <ac:picMk id="6" creationId="{FD9429A7-4E52-4AEA-9EDD-B03417CF8FA0}"/>
          </ac:picMkLst>
        </pc:picChg>
      </pc:sldChg>
      <pc:sldChg chg="addSp delSp modSp new mod">
        <pc:chgData name="Christopher Wolff" userId="0c213283c8867626" providerId="LiveId" clId="{D453F408-B760-42E8-BC38-8CC3F2CAFCCA}" dt="2021-10-11T20:40:10.573" v="3671" actId="26606"/>
        <pc:sldMkLst>
          <pc:docMk/>
          <pc:sldMk cId="3354412899" sldId="271"/>
        </pc:sldMkLst>
        <pc:spChg chg="mod">
          <ac:chgData name="Christopher Wolff" userId="0c213283c8867626" providerId="LiveId" clId="{D453F408-B760-42E8-BC38-8CC3F2CAFCCA}" dt="2021-10-11T20:40:10.573" v="3671" actId="26606"/>
          <ac:spMkLst>
            <pc:docMk/>
            <pc:sldMk cId="3354412899" sldId="271"/>
            <ac:spMk id="2" creationId="{943E8C78-C3AB-4836-A773-C567DA0AD6D4}"/>
          </ac:spMkLst>
        </pc:spChg>
        <pc:spChg chg="del">
          <ac:chgData name="Christopher Wolff" userId="0c213283c8867626" providerId="LiveId" clId="{D453F408-B760-42E8-BC38-8CC3F2CAFCCA}" dt="2021-10-11T20:39:49.159" v="3670" actId="931"/>
          <ac:spMkLst>
            <pc:docMk/>
            <pc:sldMk cId="3354412899" sldId="271"/>
            <ac:spMk id="3" creationId="{F62A9F06-389B-4967-8B61-040A7E417E02}"/>
          </ac:spMkLst>
        </pc:spChg>
        <pc:spChg chg="mod">
          <ac:chgData name="Christopher Wolff" userId="0c213283c8867626" providerId="LiveId" clId="{D453F408-B760-42E8-BC38-8CC3F2CAFCCA}" dt="2021-10-11T20:40:10.573" v="3671" actId="26606"/>
          <ac:spMkLst>
            <pc:docMk/>
            <pc:sldMk cId="3354412899" sldId="271"/>
            <ac:spMk id="4" creationId="{5E092550-97B7-44EE-8C48-24FD0B0CF806}"/>
          </ac:spMkLst>
        </pc:spChg>
        <pc:picChg chg="add mod">
          <ac:chgData name="Christopher Wolff" userId="0c213283c8867626" providerId="LiveId" clId="{D453F408-B760-42E8-BC38-8CC3F2CAFCCA}" dt="2021-10-11T20:40:10.573" v="3671" actId="26606"/>
          <ac:picMkLst>
            <pc:docMk/>
            <pc:sldMk cId="3354412899" sldId="271"/>
            <ac:picMk id="6" creationId="{40A73C76-0890-4220-AD63-7DF7B0000ABD}"/>
          </ac:picMkLst>
        </pc:picChg>
      </pc:sldChg>
      <pc:sldChg chg="addSp delSp modSp new mod">
        <pc:chgData name="Christopher Wolff" userId="0c213283c8867626" providerId="LiveId" clId="{D453F408-B760-42E8-BC38-8CC3F2CAFCCA}" dt="2021-10-13T22:09:07.522" v="4795" actId="20577"/>
        <pc:sldMkLst>
          <pc:docMk/>
          <pc:sldMk cId="2607768699" sldId="272"/>
        </pc:sldMkLst>
        <pc:spChg chg="mod">
          <ac:chgData name="Christopher Wolff" userId="0c213283c8867626" providerId="LiveId" clId="{D453F408-B760-42E8-BC38-8CC3F2CAFCCA}" dt="2021-10-11T20:40:30.288" v="3686" actId="20577"/>
          <ac:spMkLst>
            <pc:docMk/>
            <pc:sldMk cId="2607768699" sldId="272"/>
            <ac:spMk id="2" creationId="{03B980ED-ACAA-43EA-81AF-933047BAFBBF}"/>
          </ac:spMkLst>
        </pc:spChg>
        <pc:spChg chg="del">
          <ac:chgData name="Christopher Wolff" userId="0c213283c8867626" providerId="LiveId" clId="{D453F408-B760-42E8-BC38-8CC3F2CAFCCA}" dt="2021-10-11T20:43:12.941" v="3838" actId="931"/>
          <ac:spMkLst>
            <pc:docMk/>
            <pc:sldMk cId="2607768699" sldId="272"/>
            <ac:spMk id="3" creationId="{6A546C7A-6368-4F27-B627-3DD6B6B41149}"/>
          </ac:spMkLst>
        </pc:spChg>
        <pc:spChg chg="mod">
          <ac:chgData name="Christopher Wolff" userId="0c213283c8867626" providerId="LiveId" clId="{D453F408-B760-42E8-BC38-8CC3F2CAFCCA}" dt="2021-10-13T22:09:07.522" v="4795" actId="20577"/>
          <ac:spMkLst>
            <pc:docMk/>
            <pc:sldMk cId="2607768699" sldId="272"/>
            <ac:spMk id="4" creationId="{25C47A04-3CAA-4F48-B8EE-B7F29412E377}"/>
          </ac:spMkLst>
        </pc:spChg>
        <pc:picChg chg="add mod">
          <ac:chgData name="Christopher Wolff" userId="0c213283c8867626" providerId="LiveId" clId="{D453F408-B760-42E8-BC38-8CC3F2CAFCCA}" dt="2021-10-11T20:43:12.941" v="3838" actId="931"/>
          <ac:picMkLst>
            <pc:docMk/>
            <pc:sldMk cId="2607768699" sldId="272"/>
            <ac:picMk id="6" creationId="{464BA05F-78A6-48ED-A557-65B06ECE48D8}"/>
          </ac:picMkLst>
        </pc:picChg>
      </pc:sldChg>
      <pc:sldChg chg="modSp new mod modClrScheme chgLayout">
        <pc:chgData name="Christopher Wolff" userId="0c213283c8867626" providerId="LiveId" clId="{D453F408-B760-42E8-BC38-8CC3F2CAFCCA}" dt="2021-10-13T22:11:28.960" v="4797" actId="14100"/>
        <pc:sldMkLst>
          <pc:docMk/>
          <pc:sldMk cId="1815819257" sldId="273"/>
        </pc:sldMkLst>
        <pc:spChg chg="mod">
          <ac:chgData name="Christopher Wolff" userId="0c213283c8867626" providerId="LiveId" clId="{D453F408-B760-42E8-BC38-8CC3F2CAFCCA}" dt="2021-10-13T22:11:12.210" v="4796" actId="26606"/>
          <ac:spMkLst>
            <pc:docMk/>
            <pc:sldMk cId="1815819257" sldId="273"/>
            <ac:spMk id="2" creationId="{658E24A3-38B0-4903-B0B3-D2E00B1AE08B}"/>
          </ac:spMkLst>
        </pc:spChg>
        <pc:spChg chg="mod ord">
          <ac:chgData name="Christopher Wolff" userId="0c213283c8867626" providerId="LiveId" clId="{D453F408-B760-42E8-BC38-8CC3F2CAFCCA}" dt="2021-10-13T22:11:12.210" v="4796" actId="26606"/>
          <ac:spMkLst>
            <pc:docMk/>
            <pc:sldMk cId="1815819257" sldId="273"/>
            <ac:spMk id="3" creationId="{BFD8CFAD-8C9B-438F-81F9-3BB7451B8449}"/>
          </ac:spMkLst>
        </pc:spChg>
        <pc:spChg chg="mod">
          <ac:chgData name="Christopher Wolff" userId="0c213283c8867626" providerId="LiveId" clId="{D453F408-B760-42E8-BC38-8CC3F2CAFCCA}" dt="2021-10-13T22:11:28.960" v="4797" actId="14100"/>
          <ac:spMkLst>
            <pc:docMk/>
            <pc:sldMk cId="1815819257" sldId="273"/>
            <ac:spMk id="4" creationId="{16E88D0C-FC47-4642-AF33-35E4346642A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Defining Data Compliance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Classifications of data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Removal of Data…or not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76509C00-6761-4DCA-9D33-33F48E4D27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Overview of the legal issues and laws</a:t>
          </a:r>
        </a:p>
      </dgm:t>
    </dgm:pt>
    <dgm:pt modelId="{76DB08CB-2C76-4975-A56E-6DECF5435284}" type="parTrans" cxnId="{DB2A2E57-BE76-4038-9690-2A5FB31DA2E1}">
      <dgm:prSet/>
      <dgm:spPr/>
      <dgm:t>
        <a:bodyPr/>
        <a:lstStyle/>
        <a:p>
          <a:endParaRPr lang="en-US"/>
        </a:p>
      </dgm:t>
    </dgm:pt>
    <dgm:pt modelId="{F039BA7E-2E68-417C-9097-939432EF27D0}" type="sibTrans" cxnId="{DB2A2E57-BE76-4038-9690-2A5FB31DA2E1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4"/>
      <dgm:spPr/>
    </dgm:pt>
    <dgm:pt modelId="{7C175B98-93F4-4D7C-BB95-1514AB879CD5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D6578A9D-5A17-4565-98ED-6A1465CCC867}" type="pres">
      <dgm:prSet presAssocID="{76509C00-6761-4DCA-9D33-33F48E4D272C}" presName="compNode" presStyleCnt="0"/>
      <dgm:spPr/>
    </dgm:pt>
    <dgm:pt modelId="{EE8E3BC4-0BA7-4615-A973-726FDF9CD936}" type="pres">
      <dgm:prSet presAssocID="{76509C00-6761-4DCA-9D33-33F48E4D272C}" presName="iconBgRect" presStyleLbl="bgShp" presStyleIdx="1" presStyleCnt="4"/>
      <dgm:spPr/>
    </dgm:pt>
    <dgm:pt modelId="{CBB0DB63-1A06-4F01-B241-9023051AC1B2}" type="pres">
      <dgm:prSet presAssocID="{76509C00-6761-4DCA-9D33-33F48E4D272C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D67A4610-CE62-4583-B9C1-7180B751E589}" type="pres">
      <dgm:prSet presAssocID="{76509C00-6761-4DCA-9D33-33F48E4D272C}" presName="spaceRect" presStyleCnt="0"/>
      <dgm:spPr/>
    </dgm:pt>
    <dgm:pt modelId="{0F60E1D7-9107-44E0-ACCB-94F9BEBEDAC1}" type="pres">
      <dgm:prSet presAssocID="{76509C00-6761-4DCA-9D33-33F48E4D272C}" presName="textRect" presStyleLbl="revTx" presStyleIdx="1" presStyleCnt="4">
        <dgm:presLayoutVars>
          <dgm:chMax val="1"/>
          <dgm:chPref val="1"/>
        </dgm:presLayoutVars>
      </dgm:prSet>
      <dgm:spPr/>
    </dgm:pt>
    <dgm:pt modelId="{9207675E-2AEF-4F8F-B9AC-E57A815C755E}" type="pres">
      <dgm:prSet presAssocID="{F039BA7E-2E68-417C-9097-939432EF27D0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2" presStyleCnt="4"/>
      <dgm:spPr/>
    </dgm:pt>
    <dgm:pt modelId="{DB4CA7C4-FCA1-4127-B20A-2A5C031A3CF4}" type="pres">
      <dgm:prSet presAssocID="{49225C73-1633-42F1-AB3B-7CB183E5F8B8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2" presStyleCnt="4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3" presStyleCnt="4"/>
      <dgm:spPr/>
    </dgm:pt>
    <dgm:pt modelId="{39509775-983E-4110-B989-EE2CD6514BE0}" type="pres">
      <dgm:prSet presAssocID="{1C383F32-22E8-4F62-A3E0-BDC3D5F48992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2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DB2A2E57-BE76-4038-9690-2A5FB31DA2E1}" srcId="{01A66772-F185-4D58-B8BB-E9370D7A7A2B}" destId="{76509C00-6761-4DCA-9D33-33F48E4D272C}" srcOrd="1" destOrd="0" parTransId="{76DB08CB-2C76-4975-A56E-6DECF5435284}" sibTransId="{F039BA7E-2E68-417C-9097-939432EF27D0}"/>
    <dgm:cxn modelId="{C4CCE57E-E871-46D6-BAD5-880252C95D22}" srcId="{01A66772-F185-4D58-B8BB-E9370D7A7A2B}" destId="{1C383F32-22E8-4F62-A3E0-BDC3D5F48992}" srcOrd="3" destOrd="0" parTransId="{A7920A2F-3244-4159-AF04-6A1D38B7B317}" sibTransId="{8500F72A-2C6D-4FDF-9C1D-CA691380EB0B}"/>
    <dgm:cxn modelId="{86E0E1B5-4733-46ED-9928-FC1829CA72DE}" type="presOf" srcId="{76509C00-6761-4DCA-9D33-33F48E4D272C}" destId="{0F60E1D7-9107-44E0-ACCB-94F9BEBEDAC1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463F4E10-56B0-45A9-B0AD-C3AC2051A8A3}" type="presParOf" srcId="{50B3CE7C-E10B-4E23-BD93-03664997C932}" destId="{D6578A9D-5A17-4565-98ED-6A1465CCC867}" srcOrd="2" destOrd="0" presId="urn:microsoft.com/office/officeart/2018/5/layout/IconCircleLabelList"/>
    <dgm:cxn modelId="{7A4B9145-466E-4C62-900D-9231C6024108}" type="presParOf" srcId="{D6578A9D-5A17-4565-98ED-6A1465CCC867}" destId="{EE8E3BC4-0BA7-4615-A973-726FDF9CD936}" srcOrd="0" destOrd="0" presId="urn:microsoft.com/office/officeart/2018/5/layout/IconCircleLabelList"/>
    <dgm:cxn modelId="{23060ABF-5BF6-437C-AFED-6332BC7B4A3A}" type="presParOf" srcId="{D6578A9D-5A17-4565-98ED-6A1465CCC867}" destId="{CBB0DB63-1A06-4F01-B241-9023051AC1B2}" srcOrd="1" destOrd="0" presId="urn:microsoft.com/office/officeart/2018/5/layout/IconCircleLabelList"/>
    <dgm:cxn modelId="{A454AC72-4659-446E-988C-F3D7CA5747D5}" type="presParOf" srcId="{D6578A9D-5A17-4565-98ED-6A1465CCC867}" destId="{D67A4610-CE62-4583-B9C1-7180B751E589}" srcOrd="2" destOrd="0" presId="urn:microsoft.com/office/officeart/2018/5/layout/IconCircleLabelList"/>
    <dgm:cxn modelId="{9495CB93-C0D1-4759-B32C-365D1474D6D4}" type="presParOf" srcId="{D6578A9D-5A17-4565-98ED-6A1465CCC867}" destId="{0F60E1D7-9107-44E0-ACCB-94F9BEBEDAC1}" srcOrd="3" destOrd="0" presId="urn:microsoft.com/office/officeart/2018/5/layout/IconCircleLabelList"/>
    <dgm:cxn modelId="{8D7D246A-5DCC-438A-9B9D-21D3640552D2}" type="presParOf" srcId="{50B3CE7C-E10B-4E23-BD93-03664997C932}" destId="{9207675E-2AEF-4F8F-B9AC-E57A815C755E}" srcOrd="3" destOrd="0" presId="urn:microsoft.com/office/officeart/2018/5/layout/IconCircleLabelList"/>
    <dgm:cxn modelId="{2772E199-56B0-4310-A55E-67D00CA3E59E}" type="presParOf" srcId="{50B3CE7C-E10B-4E23-BD93-03664997C932}" destId="{C998AB0A-577D-44AA-A068-F634DDE7BD47}" srcOrd="4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5" destOrd="0" presId="urn:microsoft.com/office/officeart/2018/5/layout/IconCircleLabelList"/>
    <dgm:cxn modelId="{3A7F4DB9-1469-4F58-B633-24B7EEE084D1}" type="presParOf" srcId="{50B3CE7C-E10B-4E23-BD93-03664997C932}" destId="{ECFA770B-DE2C-4683-A038-58D0FE44BC27}" srcOrd="6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43A098-0EA2-420D-A1E9-1FFF25B2E7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6A5B5B5-52FE-4ACB-8838-97C6A7DBF9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Retention</a:t>
          </a:r>
        </a:p>
      </dgm:t>
    </dgm:pt>
    <dgm:pt modelId="{EDF1C8F1-5928-43AF-95BA-6EF6A61533DA}" type="parTrans" cxnId="{A62B802D-2819-4672-A772-92C3782D4090}">
      <dgm:prSet/>
      <dgm:spPr/>
      <dgm:t>
        <a:bodyPr/>
        <a:lstStyle/>
        <a:p>
          <a:endParaRPr lang="en-US"/>
        </a:p>
      </dgm:t>
    </dgm:pt>
    <dgm:pt modelId="{7848E3AA-EE49-4E59-85FE-519A406A59D2}" type="sibTrans" cxnId="{A62B802D-2819-4672-A772-92C3782D4090}">
      <dgm:prSet/>
      <dgm:spPr/>
      <dgm:t>
        <a:bodyPr/>
        <a:lstStyle/>
        <a:p>
          <a:endParaRPr lang="en-US"/>
        </a:p>
      </dgm:t>
    </dgm:pt>
    <dgm:pt modelId="{D90E666A-0787-4702-8959-580F00BF2E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Defined by the policies of persistent data and records management for meeting legal and business data archival requirements.</a:t>
          </a:r>
        </a:p>
      </dgm:t>
    </dgm:pt>
    <dgm:pt modelId="{DE4BF088-C1DB-4F9A-920A-EF66C22FEDB3}" type="parTrans" cxnId="{265879FB-A83D-4163-B244-61980BD58621}">
      <dgm:prSet/>
      <dgm:spPr/>
      <dgm:t>
        <a:bodyPr/>
        <a:lstStyle/>
        <a:p>
          <a:endParaRPr lang="en-US"/>
        </a:p>
      </dgm:t>
    </dgm:pt>
    <dgm:pt modelId="{D83C78CA-8CED-414B-A7E9-89431B75FEE4}" type="sibTrans" cxnId="{265879FB-A83D-4163-B244-61980BD58621}">
      <dgm:prSet/>
      <dgm:spPr/>
      <dgm:t>
        <a:bodyPr/>
        <a:lstStyle/>
        <a:p>
          <a:endParaRPr lang="en-US"/>
        </a:p>
      </dgm:t>
    </dgm:pt>
    <dgm:pt modelId="{0A4826E1-73CF-4CBD-A0BA-1B42A12FA6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Balancing act between legal and privacy concerns and economics and need-to-know concerns</a:t>
          </a:r>
        </a:p>
      </dgm:t>
    </dgm:pt>
    <dgm:pt modelId="{D58C214C-1B67-4D2E-B1EE-E966CEA83C7C}" type="parTrans" cxnId="{CB6FDC31-B47B-412F-A57D-7EFE2F57568E}">
      <dgm:prSet/>
      <dgm:spPr/>
      <dgm:t>
        <a:bodyPr/>
        <a:lstStyle/>
        <a:p>
          <a:endParaRPr lang="en-US"/>
        </a:p>
      </dgm:t>
    </dgm:pt>
    <dgm:pt modelId="{6F181D38-7E4A-41E3-8496-02A923BD0159}" type="sibTrans" cxnId="{CB6FDC31-B47B-412F-A57D-7EFE2F57568E}">
      <dgm:prSet/>
      <dgm:spPr/>
      <dgm:t>
        <a:bodyPr/>
        <a:lstStyle/>
        <a:p>
          <a:endParaRPr lang="en-US"/>
        </a:p>
      </dgm:t>
    </dgm:pt>
    <dgm:pt modelId="{B0E7FFCC-7277-44BA-9E22-40B9E608E2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Determines the retention time, archival rules, data formats, and the permissible means of storage, access, and encryption</a:t>
          </a:r>
        </a:p>
      </dgm:t>
    </dgm:pt>
    <dgm:pt modelId="{2E849A23-85CD-46F1-8ACA-D280E96AEBAE}" type="parTrans" cxnId="{CEBAB2DA-D508-46F6-8A28-38F75A130B70}">
      <dgm:prSet/>
      <dgm:spPr/>
      <dgm:t>
        <a:bodyPr/>
        <a:lstStyle/>
        <a:p>
          <a:endParaRPr lang="en-US"/>
        </a:p>
      </dgm:t>
    </dgm:pt>
    <dgm:pt modelId="{99424CED-9021-4651-B525-E314ED837C5D}" type="sibTrans" cxnId="{CEBAB2DA-D508-46F6-8A28-38F75A130B70}">
      <dgm:prSet/>
      <dgm:spPr/>
      <dgm:t>
        <a:bodyPr/>
        <a:lstStyle/>
        <a:p>
          <a:endParaRPr lang="en-US"/>
        </a:p>
      </dgm:t>
    </dgm:pt>
    <dgm:pt modelId="{018034D0-AB31-4C1B-97D8-9C576621D0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meanings depending on the industry</a:t>
          </a:r>
        </a:p>
      </dgm:t>
    </dgm:pt>
    <dgm:pt modelId="{65051330-D4DA-40EE-816F-4E7CF7C5E54E}" type="parTrans" cxnId="{5CB6A9A9-FBDE-46F0-B03B-7C79B6822E54}">
      <dgm:prSet/>
      <dgm:spPr/>
      <dgm:t>
        <a:bodyPr/>
        <a:lstStyle/>
        <a:p>
          <a:endParaRPr lang="en-US"/>
        </a:p>
      </dgm:t>
    </dgm:pt>
    <dgm:pt modelId="{3F604225-3D33-4B47-B23C-505E0AD61796}" type="sibTrans" cxnId="{5CB6A9A9-FBDE-46F0-B03B-7C79B6822E54}">
      <dgm:prSet/>
      <dgm:spPr/>
      <dgm:t>
        <a:bodyPr/>
        <a:lstStyle/>
        <a:p>
          <a:endParaRPr lang="en-US"/>
        </a:p>
      </dgm:t>
    </dgm:pt>
    <dgm:pt modelId="{9B4FB597-2F0B-4096-8016-7A2E359F068D}" type="pres">
      <dgm:prSet presAssocID="{8643A098-0EA2-420D-A1E9-1FFF25B2E7B1}" presName="root" presStyleCnt="0">
        <dgm:presLayoutVars>
          <dgm:dir/>
          <dgm:resizeHandles val="exact"/>
        </dgm:presLayoutVars>
      </dgm:prSet>
      <dgm:spPr/>
    </dgm:pt>
    <dgm:pt modelId="{DABE4BD9-3FA3-425B-902B-C2687F83CB78}" type="pres">
      <dgm:prSet presAssocID="{A6A5B5B5-52FE-4ACB-8838-97C6A7DBF9B6}" presName="compNode" presStyleCnt="0"/>
      <dgm:spPr/>
    </dgm:pt>
    <dgm:pt modelId="{A53E0DBF-6532-4E45-8D70-DE33245CD2B9}" type="pres">
      <dgm:prSet presAssocID="{A6A5B5B5-52FE-4ACB-8838-97C6A7DBF9B6}" presName="bgRect" presStyleLbl="bgShp" presStyleIdx="0" presStyleCnt="3"/>
      <dgm:spPr/>
    </dgm:pt>
    <dgm:pt modelId="{CD60337D-2E85-4729-88EE-62D0D4FF2E06}" type="pres">
      <dgm:prSet presAssocID="{A6A5B5B5-52FE-4ACB-8838-97C6A7DBF9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6836C86A-5BBB-4F88-B6D2-27CBDD85417C}" type="pres">
      <dgm:prSet presAssocID="{A6A5B5B5-52FE-4ACB-8838-97C6A7DBF9B6}" presName="spaceRect" presStyleCnt="0"/>
      <dgm:spPr/>
    </dgm:pt>
    <dgm:pt modelId="{59625AE5-939D-4DFC-9F5C-BEE35E55692B}" type="pres">
      <dgm:prSet presAssocID="{A6A5B5B5-52FE-4ACB-8838-97C6A7DBF9B6}" presName="parTx" presStyleLbl="revTx" presStyleIdx="0" presStyleCnt="5">
        <dgm:presLayoutVars>
          <dgm:chMax val="0"/>
          <dgm:chPref val="0"/>
        </dgm:presLayoutVars>
      </dgm:prSet>
      <dgm:spPr/>
    </dgm:pt>
    <dgm:pt modelId="{39B34967-AB77-444C-9E15-3E3C46F6BEAD}" type="pres">
      <dgm:prSet presAssocID="{A6A5B5B5-52FE-4ACB-8838-97C6A7DBF9B6}" presName="desTx" presStyleLbl="revTx" presStyleIdx="1" presStyleCnt="5">
        <dgm:presLayoutVars/>
      </dgm:prSet>
      <dgm:spPr/>
    </dgm:pt>
    <dgm:pt modelId="{C447A497-F15C-45A3-AE1D-66CC729A6E50}" type="pres">
      <dgm:prSet presAssocID="{7848E3AA-EE49-4E59-85FE-519A406A59D2}" presName="sibTrans" presStyleCnt="0"/>
      <dgm:spPr/>
    </dgm:pt>
    <dgm:pt modelId="{90377A13-8086-4542-ABC2-685DD3ED71DA}" type="pres">
      <dgm:prSet presAssocID="{0A4826E1-73CF-4CBD-A0BA-1B42A12FA6CD}" presName="compNode" presStyleCnt="0"/>
      <dgm:spPr/>
    </dgm:pt>
    <dgm:pt modelId="{AACD8939-54A3-4507-9C6C-80D4013B4F01}" type="pres">
      <dgm:prSet presAssocID="{0A4826E1-73CF-4CBD-A0BA-1B42A12FA6CD}" presName="bgRect" presStyleLbl="bgShp" presStyleIdx="1" presStyleCnt="3"/>
      <dgm:spPr/>
    </dgm:pt>
    <dgm:pt modelId="{991DEA38-C948-4DF8-BCD1-935AE8097A36}" type="pres">
      <dgm:prSet presAssocID="{0A4826E1-73CF-4CBD-A0BA-1B42A12FA6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C6862AD3-B164-4A6E-935C-7BFDB7954700}" type="pres">
      <dgm:prSet presAssocID="{0A4826E1-73CF-4CBD-A0BA-1B42A12FA6CD}" presName="spaceRect" presStyleCnt="0"/>
      <dgm:spPr/>
    </dgm:pt>
    <dgm:pt modelId="{0F89A966-18AE-4E55-B430-04F652F8170D}" type="pres">
      <dgm:prSet presAssocID="{0A4826E1-73CF-4CBD-A0BA-1B42A12FA6CD}" presName="parTx" presStyleLbl="revTx" presStyleIdx="2" presStyleCnt="5">
        <dgm:presLayoutVars>
          <dgm:chMax val="0"/>
          <dgm:chPref val="0"/>
        </dgm:presLayoutVars>
      </dgm:prSet>
      <dgm:spPr/>
    </dgm:pt>
    <dgm:pt modelId="{0C2077ED-E3F9-457C-A043-C3BE638B9E8A}" type="pres">
      <dgm:prSet presAssocID="{0A4826E1-73CF-4CBD-A0BA-1B42A12FA6CD}" presName="desTx" presStyleLbl="revTx" presStyleIdx="3" presStyleCnt="5">
        <dgm:presLayoutVars/>
      </dgm:prSet>
      <dgm:spPr/>
    </dgm:pt>
    <dgm:pt modelId="{E79F352F-7B37-40DC-AF73-54E7FA149C19}" type="pres">
      <dgm:prSet presAssocID="{6F181D38-7E4A-41E3-8496-02A923BD0159}" presName="sibTrans" presStyleCnt="0"/>
      <dgm:spPr/>
    </dgm:pt>
    <dgm:pt modelId="{C049914B-782D-446C-B4B7-0559106DA1EB}" type="pres">
      <dgm:prSet presAssocID="{018034D0-AB31-4C1B-97D8-9C576621D0C7}" presName="compNode" presStyleCnt="0"/>
      <dgm:spPr/>
    </dgm:pt>
    <dgm:pt modelId="{39BBC989-29AB-44C5-B7D5-59BD26F598B8}" type="pres">
      <dgm:prSet presAssocID="{018034D0-AB31-4C1B-97D8-9C576621D0C7}" presName="bgRect" presStyleLbl="bgShp" presStyleIdx="2" presStyleCnt="3"/>
      <dgm:spPr/>
    </dgm:pt>
    <dgm:pt modelId="{0372128C-51A0-462E-9480-049100F16CB0}" type="pres">
      <dgm:prSet presAssocID="{018034D0-AB31-4C1B-97D8-9C576621D0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13F02396-3852-4420-AEAC-0BD6FCF1DE5D}" type="pres">
      <dgm:prSet presAssocID="{018034D0-AB31-4C1B-97D8-9C576621D0C7}" presName="spaceRect" presStyleCnt="0"/>
      <dgm:spPr/>
    </dgm:pt>
    <dgm:pt modelId="{6EEA61D9-5201-4A56-B94B-A7E6EC1EA14F}" type="pres">
      <dgm:prSet presAssocID="{018034D0-AB31-4C1B-97D8-9C576621D0C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1E58122-159D-438C-8C6D-F25340C0BA14}" type="presOf" srcId="{8643A098-0EA2-420D-A1E9-1FFF25B2E7B1}" destId="{9B4FB597-2F0B-4096-8016-7A2E359F068D}" srcOrd="0" destOrd="0" presId="urn:microsoft.com/office/officeart/2018/2/layout/IconVerticalSolidList"/>
    <dgm:cxn modelId="{A62B802D-2819-4672-A772-92C3782D4090}" srcId="{8643A098-0EA2-420D-A1E9-1FFF25B2E7B1}" destId="{A6A5B5B5-52FE-4ACB-8838-97C6A7DBF9B6}" srcOrd="0" destOrd="0" parTransId="{EDF1C8F1-5928-43AF-95BA-6EF6A61533DA}" sibTransId="{7848E3AA-EE49-4E59-85FE-519A406A59D2}"/>
    <dgm:cxn modelId="{CB6FDC31-B47B-412F-A57D-7EFE2F57568E}" srcId="{8643A098-0EA2-420D-A1E9-1FFF25B2E7B1}" destId="{0A4826E1-73CF-4CBD-A0BA-1B42A12FA6CD}" srcOrd="1" destOrd="0" parTransId="{D58C214C-1B67-4D2E-B1EE-E966CEA83C7C}" sibTransId="{6F181D38-7E4A-41E3-8496-02A923BD0159}"/>
    <dgm:cxn modelId="{D770555D-0993-4F02-94D6-FC03EC010A6B}" type="presOf" srcId="{B0E7FFCC-7277-44BA-9E22-40B9E608E2F9}" destId="{0C2077ED-E3F9-457C-A043-C3BE638B9E8A}" srcOrd="0" destOrd="0" presId="urn:microsoft.com/office/officeart/2018/2/layout/IconVerticalSolidList"/>
    <dgm:cxn modelId="{932FCA42-0F09-49D8-A3D2-2B438EF807D3}" type="presOf" srcId="{D90E666A-0787-4702-8959-580F00BF2EC3}" destId="{39B34967-AB77-444C-9E15-3E3C46F6BEAD}" srcOrd="0" destOrd="0" presId="urn:microsoft.com/office/officeart/2018/2/layout/IconVerticalSolidList"/>
    <dgm:cxn modelId="{E9F13574-184F-4B59-B43E-63E567E2A4D3}" type="presOf" srcId="{A6A5B5B5-52FE-4ACB-8838-97C6A7DBF9B6}" destId="{59625AE5-939D-4DFC-9F5C-BEE35E55692B}" srcOrd="0" destOrd="0" presId="urn:microsoft.com/office/officeart/2018/2/layout/IconVerticalSolidList"/>
    <dgm:cxn modelId="{D3F46A76-EFB4-45E7-B9AD-32346AFC26D1}" type="presOf" srcId="{018034D0-AB31-4C1B-97D8-9C576621D0C7}" destId="{6EEA61D9-5201-4A56-B94B-A7E6EC1EA14F}" srcOrd="0" destOrd="0" presId="urn:microsoft.com/office/officeart/2018/2/layout/IconVerticalSolidList"/>
    <dgm:cxn modelId="{5CB6A9A9-FBDE-46F0-B03B-7C79B6822E54}" srcId="{8643A098-0EA2-420D-A1E9-1FFF25B2E7B1}" destId="{018034D0-AB31-4C1B-97D8-9C576621D0C7}" srcOrd="2" destOrd="0" parTransId="{65051330-D4DA-40EE-816F-4E7CF7C5E54E}" sibTransId="{3F604225-3D33-4B47-B23C-505E0AD61796}"/>
    <dgm:cxn modelId="{CEBAB2DA-D508-46F6-8A28-38F75A130B70}" srcId="{0A4826E1-73CF-4CBD-A0BA-1B42A12FA6CD}" destId="{B0E7FFCC-7277-44BA-9E22-40B9E608E2F9}" srcOrd="0" destOrd="0" parTransId="{2E849A23-85CD-46F1-8ACA-D280E96AEBAE}" sibTransId="{99424CED-9021-4651-B525-E314ED837C5D}"/>
    <dgm:cxn modelId="{F5C13FE9-7F50-43EB-A77F-29058379E3A2}" type="presOf" srcId="{0A4826E1-73CF-4CBD-A0BA-1B42A12FA6CD}" destId="{0F89A966-18AE-4E55-B430-04F652F8170D}" srcOrd="0" destOrd="0" presId="urn:microsoft.com/office/officeart/2018/2/layout/IconVerticalSolidList"/>
    <dgm:cxn modelId="{265879FB-A83D-4163-B244-61980BD58621}" srcId="{A6A5B5B5-52FE-4ACB-8838-97C6A7DBF9B6}" destId="{D90E666A-0787-4702-8959-580F00BF2EC3}" srcOrd="0" destOrd="0" parTransId="{DE4BF088-C1DB-4F9A-920A-EF66C22FEDB3}" sibTransId="{D83C78CA-8CED-414B-A7E9-89431B75FEE4}"/>
    <dgm:cxn modelId="{6A36B73E-BD27-4847-AA24-3C18AA2E41A9}" type="presParOf" srcId="{9B4FB597-2F0B-4096-8016-7A2E359F068D}" destId="{DABE4BD9-3FA3-425B-902B-C2687F83CB78}" srcOrd="0" destOrd="0" presId="urn:microsoft.com/office/officeart/2018/2/layout/IconVerticalSolidList"/>
    <dgm:cxn modelId="{300319EB-5F53-4257-B94C-5120FD81B014}" type="presParOf" srcId="{DABE4BD9-3FA3-425B-902B-C2687F83CB78}" destId="{A53E0DBF-6532-4E45-8D70-DE33245CD2B9}" srcOrd="0" destOrd="0" presId="urn:microsoft.com/office/officeart/2018/2/layout/IconVerticalSolidList"/>
    <dgm:cxn modelId="{63547DDC-34B7-4F64-91B0-1C2E1E4BF091}" type="presParOf" srcId="{DABE4BD9-3FA3-425B-902B-C2687F83CB78}" destId="{CD60337D-2E85-4729-88EE-62D0D4FF2E06}" srcOrd="1" destOrd="0" presId="urn:microsoft.com/office/officeart/2018/2/layout/IconVerticalSolidList"/>
    <dgm:cxn modelId="{6F9AC43C-40F6-4135-964E-FF06ED6BF2DD}" type="presParOf" srcId="{DABE4BD9-3FA3-425B-902B-C2687F83CB78}" destId="{6836C86A-5BBB-4F88-B6D2-27CBDD85417C}" srcOrd="2" destOrd="0" presId="urn:microsoft.com/office/officeart/2018/2/layout/IconVerticalSolidList"/>
    <dgm:cxn modelId="{55BEF400-09AA-494D-ACF1-F7838105431C}" type="presParOf" srcId="{DABE4BD9-3FA3-425B-902B-C2687F83CB78}" destId="{59625AE5-939D-4DFC-9F5C-BEE35E55692B}" srcOrd="3" destOrd="0" presId="urn:microsoft.com/office/officeart/2018/2/layout/IconVerticalSolidList"/>
    <dgm:cxn modelId="{004C395F-69AC-44AF-A3BF-38C4C39CA118}" type="presParOf" srcId="{DABE4BD9-3FA3-425B-902B-C2687F83CB78}" destId="{39B34967-AB77-444C-9E15-3E3C46F6BEAD}" srcOrd="4" destOrd="0" presId="urn:microsoft.com/office/officeart/2018/2/layout/IconVerticalSolidList"/>
    <dgm:cxn modelId="{F834A8D2-7A5E-479B-8023-8143348A32CB}" type="presParOf" srcId="{9B4FB597-2F0B-4096-8016-7A2E359F068D}" destId="{C447A497-F15C-45A3-AE1D-66CC729A6E50}" srcOrd="1" destOrd="0" presId="urn:microsoft.com/office/officeart/2018/2/layout/IconVerticalSolidList"/>
    <dgm:cxn modelId="{246ECF4B-8876-4176-B840-7D53E0EB68BE}" type="presParOf" srcId="{9B4FB597-2F0B-4096-8016-7A2E359F068D}" destId="{90377A13-8086-4542-ABC2-685DD3ED71DA}" srcOrd="2" destOrd="0" presId="urn:microsoft.com/office/officeart/2018/2/layout/IconVerticalSolidList"/>
    <dgm:cxn modelId="{B5C03BA7-4075-422F-9E32-FAEE20DC3B02}" type="presParOf" srcId="{90377A13-8086-4542-ABC2-685DD3ED71DA}" destId="{AACD8939-54A3-4507-9C6C-80D4013B4F01}" srcOrd="0" destOrd="0" presId="urn:microsoft.com/office/officeart/2018/2/layout/IconVerticalSolidList"/>
    <dgm:cxn modelId="{43C20070-ACA9-43F7-B866-92B963EF94B0}" type="presParOf" srcId="{90377A13-8086-4542-ABC2-685DD3ED71DA}" destId="{991DEA38-C948-4DF8-BCD1-935AE8097A36}" srcOrd="1" destOrd="0" presId="urn:microsoft.com/office/officeart/2018/2/layout/IconVerticalSolidList"/>
    <dgm:cxn modelId="{36D5399D-1EAF-46B0-9F46-C97D47C95FE5}" type="presParOf" srcId="{90377A13-8086-4542-ABC2-685DD3ED71DA}" destId="{C6862AD3-B164-4A6E-935C-7BFDB7954700}" srcOrd="2" destOrd="0" presId="urn:microsoft.com/office/officeart/2018/2/layout/IconVerticalSolidList"/>
    <dgm:cxn modelId="{6AC086BC-92F7-493D-B5DF-3E7FB5DF2CB2}" type="presParOf" srcId="{90377A13-8086-4542-ABC2-685DD3ED71DA}" destId="{0F89A966-18AE-4E55-B430-04F652F8170D}" srcOrd="3" destOrd="0" presId="urn:microsoft.com/office/officeart/2018/2/layout/IconVerticalSolidList"/>
    <dgm:cxn modelId="{A4E1662B-97B4-4A7E-8F3E-477A04490C33}" type="presParOf" srcId="{90377A13-8086-4542-ABC2-685DD3ED71DA}" destId="{0C2077ED-E3F9-457C-A043-C3BE638B9E8A}" srcOrd="4" destOrd="0" presId="urn:microsoft.com/office/officeart/2018/2/layout/IconVerticalSolidList"/>
    <dgm:cxn modelId="{16DBF8A1-3F44-4117-BF4F-0222E212F7F8}" type="presParOf" srcId="{9B4FB597-2F0B-4096-8016-7A2E359F068D}" destId="{E79F352F-7B37-40DC-AF73-54E7FA149C19}" srcOrd="3" destOrd="0" presId="urn:microsoft.com/office/officeart/2018/2/layout/IconVerticalSolidList"/>
    <dgm:cxn modelId="{5B651E97-6C98-48EC-884A-35981DA91E7A}" type="presParOf" srcId="{9B4FB597-2F0B-4096-8016-7A2E359F068D}" destId="{C049914B-782D-446C-B4B7-0559106DA1EB}" srcOrd="4" destOrd="0" presId="urn:microsoft.com/office/officeart/2018/2/layout/IconVerticalSolidList"/>
    <dgm:cxn modelId="{3F2060C5-8DDD-4059-8056-74D9A6EB5DC9}" type="presParOf" srcId="{C049914B-782D-446C-B4B7-0559106DA1EB}" destId="{39BBC989-29AB-44C5-B7D5-59BD26F598B8}" srcOrd="0" destOrd="0" presId="urn:microsoft.com/office/officeart/2018/2/layout/IconVerticalSolidList"/>
    <dgm:cxn modelId="{97B92C0F-6780-4E7F-8FA2-A6C21DF041DC}" type="presParOf" srcId="{C049914B-782D-446C-B4B7-0559106DA1EB}" destId="{0372128C-51A0-462E-9480-049100F16CB0}" srcOrd="1" destOrd="0" presId="urn:microsoft.com/office/officeart/2018/2/layout/IconVerticalSolidList"/>
    <dgm:cxn modelId="{39679340-0761-4ED8-AD52-2EC7C29AB3E4}" type="presParOf" srcId="{C049914B-782D-446C-B4B7-0559106DA1EB}" destId="{13F02396-3852-4420-AEAC-0BD6FCF1DE5D}" srcOrd="2" destOrd="0" presId="urn:microsoft.com/office/officeart/2018/2/layout/IconVerticalSolidList"/>
    <dgm:cxn modelId="{24A1D10B-6BD5-46A5-A57E-EB8268258CA6}" type="presParOf" srcId="{C049914B-782D-446C-B4B7-0559106DA1EB}" destId="{6EEA61D9-5201-4A56-B94B-A7E6EC1EA1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hierarchy3" loCatId="list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r>
            <a:rPr lang="en-US" dirty="0"/>
            <a:t>Consent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r>
            <a:rPr lang="en-US" dirty="0"/>
            <a:t>Data Minimization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r>
            <a:rPr lang="en-US" dirty="0"/>
            <a:t>Individual Rights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BAF3CC4-8319-4947-9DB4-1A1F5F96ADC8}">
      <dgm:prSet/>
      <dgm:spPr/>
      <dgm:t>
        <a:bodyPr/>
        <a:lstStyle/>
        <a:p>
          <a:r>
            <a:rPr lang="en-US" dirty="0"/>
            <a:t>Getting consent to collect personal data</a:t>
          </a:r>
        </a:p>
      </dgm:t>
    </dgm:pt>
    <dgm:pt modelId="{0CA54E49-4B40-4397-B412-2F3E2A7C6722}" type="parTrans" cxnId="{B3294979-C6C9-48B2-9F9C-1C469741FD44}">
      <dgm:prSet/>
      <dgm:spPr/>
      <dgm:t>
        <a:bodyPr/>
        <a:lstStyle/>
        <a:p>
          <a:endParaRPr lang="en-US"/>
        </a:p>
      </dgm:t>
    </dgm:pt>
    <dgm:pt modelId="{C3359901-CC80-4D35-8AF0-B3E22F3CCE3F}" type="sibTrans" cxnId="{B3294979-C6C9-48B2-9F9C-1C469741FD44}">
      <dgm:prSet/>
      <dgm:spPr/>
      <dgm:t>
        <a:bodyPr/>
        <a:lstStyle/>
        <a:p>
          <a:endParaRPr lang="en-US"/>
        </a:p>
      </dgm:t>
    </dgm:pt>
    <dgm:pt modelId="{81E1DAF3-A6C5-49AD-8490-291B6376A4A5}">
      <dgm:prSet/>
      <dgm:spPr/>
      <dgm:t>
        <a:bodyPr/>
        <a:lstStyle/>
        <a:p>
          <a:r>
            <a:rPr lang="en-US" dirty="0"/>
            <a:t>Only keeping data having to do with a well-defined business objective</a:t>
          </a:r>
        </a:p>
      </dgm:t>
    </dgm:pt>
    <dgm:pt modelId="{150DC211-1309-4738-A7EA-D918A7768AF4}" type="parTrans" cxnId="{8C79319C-CD70-45BD-A412-7EE3B2114DDF}">
      <dgm:prSet/>
      <dgm:spPr/>
      <dgm:t>
        <a:bodyPr/>
        <a:lstStyle/>
        <a:p>
          <a:endParaRPr lang="en-US"/>
        </a:p>
      </dgm:t>
    </dgm:pt>
    <dgm:pt modelId="{8A2614B9-4331-4F55-BCED-710A473B511C}" type="sibTrans" cxnId="{8C79319C-CD70-45BD-A412-7EE3B2114DDF}">
      <dgm:prSet/>
      <dgm:spPr/>
      <dgm:t>
        <a:bodyPr/>
        <a:lstStyle/>
        <a:p>
          <a:endParaRPr lang="en-US"/>
        </a:p>
      </dgm:t>
    </dgm:pt>
    <dgm:pt modelId="{49241A6C-F0B2-48D1-8CBF-58E9E27138D7}">
      <dgm:prSet/>
      <dgm:spPr/>
      <dgm:t>
        <a:bodyPr/>
        <a:lstStyle/>
        <a:p>
          <a:r>
            <a:rPr lang="en-US" dirty="0"/>
            <a:t>Gives clear rights to understand why their data is being collected and processed</a:t>
          </a:r>
        </a:p>
      </dgm:t>
    </dgm:pt>
    <dgm:pt modelId="{313A43F5-C00F-4D5D-9B94-A59688DBDD2A}" type="parTrans" cxnId="{CC0FC8B0-A8DA-4ACA-B3FB-2E46EB556CAB}">
      <dgm:prSet/>
      <dgm:spPr/>
      <dgm:t>
        <a:bodyPr/>
        <a:lstStyle/>
        <a:p>
          <a:endParaRPr lang="en-US"/>
        </a:p>
      </dgm:t>
    </dgm:pt>
    <dgm:pt modelId="{D5F247B5-7C2D-4301-A84F-7E8F02AF3270}" type="sibTrans" cxnId="{CC0FC8B0-A8DA-4ACA-B3FB-2E46EB556CAB}">
      <dgm:prSet/>
      <dgm:spPr/>
      <dgm:t>
        <a:bodyPr/>
        <a:lstStyle/>
        <a:p>
          <a:endParaRPr lang="en-US"/>
        </a:p>
      </dgm:t>
    </dgm:pt>
    <dgm:pt modelId="{F0D33A39-122A-41A7-B7CD-30A35E0FA9C5}" type="pres">
      <dgm:prSet presAssocID="{01A66772-F185-4D58-B8BB-E9370D7A7A2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039003-414D-47B9-B908-ED262FC89E71}" type="pres">
      <dgm:prSet presAssocID="{40FC4FFE-8987-4A26-B7F4-8A516F18ADAE}" presName="root" presStyleCnt="0"/>
      <dgm:spPr/>
    </dgm:pt>
    <dgm:pt modelId="{7949381C-771C-462D-94F7-D907932CD165}" type="pres">
      <dgm:prSet presAssocID="{40FC4FFE-8987-4A26-B7F4-8A516F18ADAE}" presName="rootComposite" presStyleCnt="0"/>
      <dgm:spPr/>
    </dgm:pt>
    <dgm:pt modelId="{44620D29-9335-4345-B5BF-B216DB480767}" type="pres">
      <dgm:prSet presAssocID="{40FC4FFE-8987-4A26-B7F4-8A516F18ADAE}" presName="rootText" presStyleLbl="node1" presStyleIdx="0" presStyleCnt="3"/>
      <dgm:spPr/>
    </dgm:pt>
    <dgm:pt modelId="{6EE4FED6-83B7-4D5E-BA83-EE39BCC45ECC}" type="pres">
      <dgm:prSet presAssocID="{40FC4FFE-8987-4A26-B7F4-8A516F18ADAE}" presName="rootConnector" presStyleLbl="node1" presStyleIdx="0" presStyleCnt="3"/>
      <dgm:spPr/>
    </dgm:pt>
    <dgm:pt modelId="{6D726D0C-4B18-4A2B-AE92-26FB3E398E34}" type="pres">
      <dgm:prSet presAssocID="{40FC4FFE-8987-4A26-B7F4-8A516F18ADAE}" presName="childShape" presStyleCnt="0"/>
      <dgm:spPr/>
    </dgm:pt>
    <dgm:pt modelId="{50B08EAF-3BD7-420F-BF70-68ED6D4D286D}" type="pres">
      <dgm:prSet presAssocID="{0CA54E49-4B40-4397-B412-2F3E2A7C6722}" presName="Name13" presStyleLbl="parChTrans1D2" presStyleIdx="0" presStyleCnt="3"/>
      <dgm:spPr/>
    </dgm:pt>
    <dgm:pt modelId="{E6E7781C-FAB4-4A00-953E-20FA39BB3048}" type="pres">
      <dgm:prSet presAssocID="{ABAF3CC4-8319-4947-9DB4-1A1F5F96ADC8}" presName="childText" presStyleLbl="bgAcc1" presStyleIdx="0" presStyleCnt="3">
        <dgm:presLayoutVars>
          <dgm:bulletEnabled val="1"/>
        </dgm:presLayoutVars>
      </dgm:prSet>
      <dgm:spPr/>
    </dgm:pt>
    <dgm:pt modelId="{25E725D9-9D14-47A5-B8D5-1AF5D7D57048}" type="pres">
      <dgm:prSet presAssocID="{49225C73-1633-42F1-AB3B-7CB183E5F8B8}" presName="root" presStyleCnt="0"/>
      <dgm:spPr/>
    </dgm:pt>
    <dgm:pt modelId="{C7EC846B-6B06-401C-9B54-008D665DB9C2}" type="pres">
      <dgm:prSet presAssocID="{49225C73-1633-42F1-AB3B-7CB183E5F8B8}" presName="rootComposite" presStyleCnt="0"/>
      <dgm:spPr/>
    </dgm:pt>
    <dgm:pt modelId="{14DEDB24-B134-43AF-9CDD-A94113D2C3E9}" type="pres">
      <dgm:prSet presAssocID="{49225C73-1633-42F1-AB3B-7CB183E5F8B8}" presName="rootText" presStyleLbl="node1" presStyleIdx="1" presStyleCnt="3"/>
      <dgm:spPr/>
    </dgm:pt>
    <dgm:pt modelId="{7A9B70F7-9AB7-492F-AD2F-277ABD79BAAA}" type="pres">
      <dgm:prSet presAssocID="{49225C73-1633-42F1-AB3B-7CB183E5F8B8}" presName="rootConnector" presStyleLbl="node1" presStyleIdx="1" presStyleCnt="3"/>
      <dgm:spPr/>
    </dgm:pt>
    <dgm:pt modelId="{56205B24-2D95-41D1-93CD-737C22A1356C}" type="pres">
      <dgm:prSet presAssocID="{49225C73-1633-42F1-AB3B-7CB183E5F8B8}" presName="childShape" presStyleCnt="0"/>
      <dgm:spPr/>
    </dgm:pt>
    <dgm:pt modelId="{D7E0CA33-2C8C-46BF-A28E-8DEDEEAF172D}" type="pres">
      <dgm:prSet presAssocID="{150DC211-1309-4738-A7EA-D918A7768AF4}" presName="Name13" presStyleLbl="parChTrans1D2" presStyleIdx="1" presStyleCnt="3"/>
      <dgm:spPr/>
    </dgm:pt>
    <dgm:pt modelId="{B5E34789-A178-40FC-A681-4EF3AC54AE1E}" type="pres">
      <dgm:prSet presAssocID="{81E1DAF3-A6C5-49AD-8490-291B6376A4A5}" presName="childText" presStyleLbl="bgAcc1" presStyleIdx="1" presStyleCnt="3">
        <dgm:presLayoutVars>
          <dgm:bulletEnabled val="1"/>
        </dgm:presLayoutVars>
      </dgm:prSet>
      <dgm:spPr/>
    </dgm:pt>
    <dgm:pt modelId="{16B461C9-DEA9-4DB8-9BCC-A50F042E5EB9}" type="pres">
      <dgm:prSet presAssocID="{1C383F32-22E8-4F62-A3E0-BDC3D5F48992}" presName="root" presStyleCnt="0"/>
      <dgm:spPr/>
    </dgm:pt>
    <dgm:pt modelId="{EB569D92-48CC-46D9-9F4A-3D0294D13A85}" type="pres">
      <dgm:prSet presAssocID="{1C383F32-22E8-4F62-A3E0-BDC3D5F48992}" presName="rootComposite" presStyleCnt="0"/>
      <dgm:spPr/>
    </dgm:pt>
    <dgm:pt modelId="{D2878606-2C1F-41B2-95E9-F55CA505649B}" type="pres">
      <dgm:prSet presAssocID="{1C383F32-22E8-4F62-A3E0-BDC3D5F48992}" presName="rootText" presStyleLbl="node1" presStyleIdx="2" presStyleCnt="3"/>
      <dgm:spPr/>
    </dgm:pt>
    <dgm:pt modelId="{180E2167-4C96-4743-BCD9-83F4A54C6CF1}" type="pres">
      <dgm:prSet presAssocID="{1C383F32-22E8-4F62-A3E0-BDC3D5F48992}" presName="rootConnector" presStyleLbl="node1" presStyleIdx="2" presStyleCnt="3"/>
      <dgm:spPr/>
    </dgm:pt>
    <dgm:pt modelId="{C4931DD2-4166-46C6-A492-18BE8D9C6864}" type="pres">
      <dgm:prSet presAssocID="{1C383F32-22E8-4F62-A3E0-BDC3D5F48992}" presName="childShape" presStyleCnt="0"/>
      <dgm:spPr/>
    </dgm:pt>
    <dgm:pt modelId="{091FC3E5-6FD1-437A-A795-3F293AEB4968}" type="pres">
      <dgm:prSet presAssocID="{313A43F5-C00F-4D5D-9B94-A59688DBDD2A}" presName="Name13" presStyleLbl="parChTrans1D2" presStyleIdx="2" presStyleCnt="3"/>
      <dgm:spPr/>
    </dgm:pt>
    <dgm:pt modelId="{BE0C3CA1-4AD1-4F0A-905A-FB564D26F313}" type="pres">
      <dgm:prSet presAssocID="{49241A6C-F0B2-48D1-8CBF-58E9E27138D7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1919451E-1881-4C5A-837F-5CA4745BD3F7}" type="presOf" srcId="{01A66772-F185-4D58-B8BB-E9370D7A7A2B}" destId="{F0D33A39-122A-41A7-B7CD-30A35E0FA9C5}" srcOrd="0" destOrd="0" presId="urn:microsoft.com/office/officeart/2005/8/layout/hierarchy3"/>
    <dgm:cxn modelId="{4EB8DC33-C967-4103-99B6-52046BD520DA}" type="presOf" srcId="{49225C73-1633-42F1-AB3B-7CB183E5F8B8}" destId="{14DEDB24-B134-43AF-9CDD-A94113D2C3E9}" srcOrd="0" destOrd="0" presId="urn:microsoft.com/office/officeart/2005/8/layout/hierarchy3"/>
    <dgm:cxn modelId="{EFCEB134-778E-4AC8-B8AB-41E226A454A0}" type="presOf" srcId="{49241A6C-F0B2-48D1-8CBF-58E9E27138D7}" destId="{BE0C3CA1-4AD1-4F0A-905A-FB564D26F313}" srcOrd="0" destOrd="0" presId="urn:microsoft.com/office/officeart/2005/8/layout/hierarchy3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B3294979-C6C9-48B2-9F9C-1C469741FD44}" srcId="{40FC4FFE-8987-4A26-B7F4-8A516F18ADAE}" destId="{ABAF3CC4-8319-4947-9DB4-1A1F5F96ADC8}" srcOrd="0" destOrd="0" parTransId="{0CA54E49-4B40-4397-B412-2F3E2A7C6722}" sibTransId="{C3359901-CC80-4D35-8AF0-B3E22F3CCE3F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1A23D780-CBC2-4B52-A9C5-7E335C1A6553}" type="presOf" srcId="{150DC211-1309-4738-A7EA-D918A7768AF4}" destId="{D7E0CA33-2C8C-46BF-A28E-8DEDEEAF172D}" srcOrd="0" destOrd="0" presId="urn:microsoft.com/office/officeart/2005/8/layout/hierarchy3"/>
    <dgm:cxn modelId="{875F688A-D19E-4D2B-B110-A096CBAE4EFD}" type="presOf" srcId="{313A43F5-C00F-4D5D-9B94-A59688DBDD2A}" destId="{091FC3E5-6FD1-437A-A795-3F293AEB4968}" srcOrd="0" destOrd="0" presId="urn:microsoft.com/office/officeart/2005/8/layout/hierarchy3"/>
    <dgm:cxn modelId="{0315418B-62BB-4216-9CDE-A613E0C1700B}" type="presOf" srcId="{1C383F32-22E8-4F62-A3E0-BDC3D5F48992}" destId="{D2878606-2C1F-41B2-95E9-F55CA505649B}" srcOrd="0" destOrd="0" presId="urn:microsoft.com/office/officeart/2005/8/layout/hierarchy3"/>
    <dgm:cxn modelId="{77D59696-FDE8-436E-B593-0651CF688C5C}" type="presOf" srcId="{0CA54E49-4B40-4397-B412-2F3E2A7C6722}" destId="{50B08EAF-3BD7-420F-BF70-68ED6D4D286D}" srcOrd="0" destOrd="0" presId="urn:microsoft.com/office/officeart/2005/8/layout/hierarchy3"/>
    <dgm:cxn modelId="{CC791598-1218-4983-93F6-649678311B5D}" type="presOf" srcId="{ABAF3CC4-8319-4947-9DB4-1A1F5F96ADC8}" destId="{E6E7781C-FAB4-4A00-953E-20FA39BB3048}" srcOrd="0" destOrd="0" presId="urn:microsoft.com/office/officeart/2005/8/layout/hierarchy3"/>
    <dgm:cxn modelId="{1F2C249C-944D-4296-AD1F-A702343AF22D}" type="presOf" srcId="{1C383F32-22E8-4F62-A3E0-BDC3D5F48992}" destId="{180E2167-4C96-4743-BCD9-83F4A54C6CF1}" srcOrd="1" destOrd="0" presId="urn:microsoft.com/office/officeart/2005/8/layout/hierarchy3"/>
    <dgm:cxn modelId="{8C79319C-CD70-45BD-A412-7EE3B2114DDF}" srcId="{49225C73-1633-42F1-AB3B-7CB183E5F8B8}" destId="{81E1DAF3-A6C5-49AD-8490-291B6376A4A5}" srcOrd="0" destOrd="0" parTransId="{150DC211-1309-4738-A7EA-D918A7768AF4}" sibTransId="{8A2614B9-4331-4F55-BCED-710A473B511C}"/>
    <dgm:cxn modelId="{3B489AA7-BF66-4877-A22F-7F5655C96B8A}" type="presOf" srcId="{49225C73-1633-42F1-AB3B-7CB183E5F8B8}" destId="{7A9B70F7-9AB7-492F-AD2F-277ABD79BAAA}" srcOrd="1" destOrd="0" presId="urn:microsoft.com/office/officeart/2005/8/layout/hierarchy3"/>
    <dgm:cxn modelId="{CC0FC8B0-A8DA-4ACA-B3FB-2E46EB556CAB}" srcId="{1C383F32-22E8-4F62-A3E0-BDC3D5F48992}" destId="{49241A6C-F0B2-48D1-8CBF-58E9E27138D7}" srcOrd="0" destOrd="0" parTransId="{313A43F5-C00F-4D5D-9B94-A59688DBDD2A}" sibTransId="{D5F247B5-7C2D-4301-A84F-7E8F02AF3270}"/>
    <dgm:cxn modelId="{0DFA70BA-0378-4DBB-8A42-9361772582E8}" type="presOf" srcId="{40FC4FFE-8987-4A26-B7F4-8A516F18ADAE}" destId="{44620D29-9335-4345-B5BF-B216DB480767}" srcOrd="0" destOrd="0" presId="urn:microsoft.com/office/officeart/2005/8/layout/hierarchy3"/>
    <dgm:cxn modelId="{C666FBC0-0062-4CEE-96C0-1445FF9CA9B9}" type="presOf" srcId="{40FC4FFE-8987-4A26-B7F4-8A516F18ADAE}" destId="{6EE4FED6-83B7-4D5E-BA83-EE39BCC45ECC}" srcOrd="1" destOrd="0" presId="urn:microsoft.com/office/officeart/2005/8/layout/hierarchy3"/>
    <dgm:cxn modelId="{955A52CD-3BBC-4410-B7E8-ABFDD5C12BDB}" type="presOf" srcId="{81E1DAF3-A6C5-49AD-8490-291B6376A4A5}" destId="{B5E34789-A178-40FC-A681-4EF3AC54AE1E}" srcOrd="0" destOrd="0" presId="urn:microsoft.com/office/officeart/2005/8/layout/hierarchy3"/>
    <dgm:cxn modelId="{56C54A10-58AE-4B46-AF31-C224D62201B6}" type="presParOf" srcId="{F0D33A39-122A-41A7-B7CD-30A35E0FA9C5}" destId="{A6039003-414D-47B9-B908-ED262FC89E71}" srcOrd="0" destOrd="0" presId="urn:microsoft.com/office/officeart/2005/8/layout/hierarchy3"/>
    <dgm:cxn modelId="{F5C14451-2C46-497B-9C53-E1A5BC42979C}" type="presParOf" srcId="{A6039003-414D-47B9-B908-ED262FC89E71}" destId="{7949381C-771C-462D-94F7-D907932CD165}" srcOrd="0" destOrd="0" presId="urn:microsoft.com/office/officeart/2005/8/layout/hierarchy3"/>
    <dgm:cxn modelId="{F028F712-9A19-45BB-89A6-79C0C359635A}" type="presParOf" srcId="{7949381C-771C-462D-94F7-D907932CD165}" destId="{44620D29-9335-4345-B5BF-B216DB480767}" srcOrd="0" destOrd="0" presId="urn:microsoft.com/office/officeart/2005/8/layout/hierarchy3"/>
    <dgm:cxn modelId="{1F5577B1-C6B3-47AA-BD1C-369ADBF029DC}" type="presParOf" srcId="{7949381C-771C-462D-94F7-D907932CD165}" destId="{6EE4FED6-83B7-4D5E-BA83-EE39BCC45ECC}" srcOrd="1" destOrd="0" presId="urn:microsoft.com/office/officeart/2005/8/layout/hierarchy3"/>
    <dgm:cxn modelId="{5050BF45-8BEA-4EF0-807C-CB33DD0DF3F4}" type="presParOf" srcId="{A6039003-414D-47B9-B908-ED262FC89E71}" destId="{6D726D0C-4B18-4A2B-AE92-26FB3E398E34}" srcOrd="1" destOrd="0" presId="urn:microsoft.com/office/officeart/2005/8/layout/hierarchy3"/>
    <dgm:cxn modelId="{38101F49-E8E7-4CB5-9625-4A848CF6B21A}" type="presParOf" srcId="{6D726D0C-4B18-4A2B-AE92-26FB3E398E34}" destId="{50B08EAF-3BD7-420F-BF70-68ED6D4D286D}" srcOrd="0" destOrd="0" presId="urn:microsoft.com/office/officeart/2005/8/layout/hierarchy3"/>
    <dgm:cxn modelId="{5B708D4A-4BB5-4746-BE37-1DF282C1285B}" type="presParOf" srcId="{6D726D0C-4B18-4A2B-AE92-26FB3E398E34}" destId="{E6E7781C-FAB4-4A00-953E-20FA39BB3048}" srcOrd="1" destOrd="0" presId="urn:microsoft.com/office/officeart/2005/8/layout/hierarchy3"/>
    <dgm:cxn modelId="{9F0540AC-EF87-4BF5-916C-2EB9A0E766B4}" type="presParOf" srcId="{F0D33A39-122A-41A7-B7CD-30A35E0FA9C5}" destId="{25E725D9-9D14-47A5-B8D5-1AF5D7D57048}" srcOrd="1" destOrd="0" presId="urn:microsoft.com/office/officeart/2005/8/layout/hierarchy3"/>
    <dgm:cxn modelId="{A81C1378-E780-41E2-B7F9-425AB01CEAC5}" type="presParOf" srcId="{25E725D9-9D14-47A5-B8D5-1AF5D7D57048}" destId="{C7EC846B-6B06-401C-9B54-008D665DB9C2}" srcOrd="0" destOrd="0" presId="urn:microsoft.com/office/officeart/2005/8/layout/hierarchy3"/>
    <dgm:cxn modelId="{DFF10320-755B-4F0D-B046-59D1120BD11F}" type="presParOf" srcId="{C7EC846B-6B06-401C-9B54-008D665DB9C2}" destId="{14DEDB24-B134-43AF-9CDD-A94113D2C3E9}" srcOrd="0" destOrd="0" presId="urn:microsoft.com/office/officeart/2005/8/layout/hierarchy3"/>
    <dgm:cxn modelId="{7C152667-D720-4E12-8640-C77E2E2B4B2C}" type="presParOf" srcId="{C7EC846B-6B06-401C-9B54-008D665DB9C2}" destId="{7A9B70F7-9AB7-492F-AD2F-277ABD79BAAA}" srcOrd="1" destOrd="0" presId="urn:microsoft.com/office/officeart/2005/8/layout/hierarchy3"/>
    <dgm:cxn modelId="{7D5E9EAD-10DD-481D-A06E-75BE5F1FE719}" type="presParOf" srcId="{25E725D9-9D14-47A5-B8D5-1AF5D7D57048}" destId="{56205B24-2D95-41D1-93CD-737C22A1356C}" srcOrd="1" destOrd="0" presId="urn:microsoft.com/office/officeart/2005/8/layout/hierarchy3"/>
    <dgm:cxn modelId="{8F2819FA-B513-4E1A-9A22-75CD13B08F3B}" type="presParOf" srcId="{56205B24-2D95-41D1-93CD-737C22A1356C}" destId="{D7E0CA33-2C8C-46BF-A28E-8DEDEEAF172D}" srcOrd="0" destOrd="0" presId="urn:microsoft.com/office/officeart/2005/8/layout/hierarchy3"/>
    <dgm:cxn modelId="{B49AD3EA-5731-40DA-B199-8A15A4439B9A}" type="presParOf" srcId="{56205B24-2D95-41D1-93CD-737C22A1356C}" destId="{B5E34789-A178-40FC-A681-4EF3AC54AE1E}" srcOrd="1" destOrd="0" presId="urn:microsoft.com/office/officeart/2005/8/layout/hierarchy3"/>
    <dgm:cxn modelId="{841C1989-2F0B-460A-9C01-440710CBCB1F}" type="presParOf" srcId="{F0D33A39-122A-41A7-B7CD-30A35E0FA9C5}" destId="{16B461C9-DEA9-4DB8-9BCC-A50F042E5EB9}" srcOrd="2" destOrd="0" presId="urn:microsoft.com/office/officeart/2005/8/layout/hierarchy3"/>
    <dgm:cxn modelId="{6306F46C-582B-4619-ADA2-ED2C6443894A}" type="presParOf" srcId="{16B461C9-DEA9-4DB8-9BCC-A50F042E5EB9}" destId="{EB569D92-48CC-46D9-9F4A-3D0294D13A85}" srcOrd="0" destOrd="0" presId="urn:microsoft.com/office/officeart/2005/8/layout/hierarchy3"/>
    <dgm:cxn modelId="{A2FC50F1-97DD-42BE-A19E-AB1374ADC35E}" type="presParOf" srcId="{EB569D92-48CC-46D9-9F4A-3D0294D13A85}" destId="{D2878606-2C1F-41B2-95E9-F55CA505649B}" srcOrd="0" destOrd="0" presId="urn:microsoft.com/office/officeart/2005/8/layout/hierarchy3"/>
    <dgm:cxn modelId="{F8DA36E9-61B2-441B-B7AE-3F322A179C3F}" type="presParOf" srcId="{EB569D92-48CC-46D9-9F4A-3D0294D13A85}" destId="{180E2167-4C96-4743-BCD9-83F4A54C6CF1}" srcOrd="1" destOrd="0" presId="urn:microsoft.com/office/officeart/2005/8/layout/hierarchy3"/>
    <dgm:cxn modelId="{3526C315-C703-4509-93A4-6E777C0DEE9D}" type="presParOf" srcId="{16B461C9-DEA9-4DB8-9BCC-A50F042E5EB9}" destId="{C4931DD2-4166-46C6-A492-18BE8D9C6864}" srcOrd="1" destOrd="0" presId="urn:microsoft.com/office/officeart/2005/8/layout/hierarchy3"/>
    <dgm:cxn modelId="{E324ACC0-2118-4DD3-A4F7-200EDC6344A6}" type="presParOf" srcId="{C4931DD2-4166-46C6-A492-18BE8D9C6864}" destId="{091FC3E5-6FD1-437A-A795-3F293AEB4968}" srcOrd="0" destOrd="0" presId="urn:microsoft.com/office/officeart/2005/8/layout/hierarchy3"/>
    <dgm:cxn modelId="{BE45AA76-C43C-45BA-8FF0-A908070C173C}" type="presParOf" srcId="{C4931DD2-4166-46C6-A492-18BE8D9C6864}" destId="{BE0C3CA1-4AD1-4F0A-905A-FB564D26F31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1349B2-E633-4900-A524-88911C2FB0D7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9C281-D599-4568-B5A0-CF905D7C2692}">
      <dgm:prSet/>
      <dgm:spPr/>
      <dgm:t>
        <a:bodyPr/>
        <a:lstStyle/>
        <a:p>
          <a:r>
            <a:rPr lang="en-US" dirty="0"/>
            <a:t>Phone Number</a:t>
          </a:r>
        </a:p>
      </dgm:t>
    </dgm:pt>
    <dgm:pt modelId="{95AAE781-4114-4B0F-ADC9-7084AC5F5AF7}" type="parTrans" cxnId="{0CFDF04D-A2DA-472C-A80F-909300E14B84}">
      <dgm:prSet/>
      <dgm:spPr/>
      <dgm:t>
        <a:bodyPr/>
        <a:lstStyle/>
        <a:p>
          <a:endParaRPr lang="en-US"/>
        </a:p>
      </dgm:t>
    </dgm:pt>
    <dgm:pt modelId="{6AE8DBE9-14B2-4E45-AB59-1745F2CB253E}" type="sibTrans" cxnId="{0CFDF04D-A2DA-472C-A80F-909300E14B84}">
      <dgm:prSet/>
      <dgm:spPr/>
      <dgm:t>
        <a:bodyPr/>
        <a:lstStyle/>
        <a:p>
          <a:endParaRPr lang="en-US"/>
        </a:p>
      </dgm:t>
    </dgm:pt>
    <dgm:pt modelId="{D98283DB-CAAD-4106-92FD-086877093583}">
      <dgm:prSet/>
      <dgm:spPr/>
      <dgm:t>
        <a:bodyPr/>
        <a:lstStyle/>
        <a:p>
          <a:r>
            <a:rPr lang="en-US"/>
            <a:t>Email Address</a:t>
          </a:r>
        </a:p>
      </dgm:t>
    </dgm:pt>
    <dgm:pt modelId="{6494CF9A-777B-4C56-AFCB-C8479BA2C192}" type="parTrans" cxnId="{C6885324-F047-42A9-94CF-3A0C6ED0B10B}">
      <dgm:prSet/>
      <dgm:spPr/>
      <dgm:t>
        <a:bodyPr/>
        <a:lstStyle/>
        <a:p>
          <a:endParaRPr lang="en-US"/>
        </a:p>
      </dgm:t>
    </dgm:pt>
    <dgm:pt modelId="{04942CE7-EAA8-4E80-A8CB-A71BE449020C}" type="sibTrans" cxnId="{C6885324-F047-42A9-94CF-3A0C6ED0B10B}">
      <dgm:prSet/>
      <dgm:spPr/>
      <dgm:t>
        <a:bodyPr/>
        <a:lstStyle/>
        <a:p>
          <a:endParaRPr lang="en-US"/>
        </a:p>
      </dgm:t>
    </dgm:pt>
    <dgm:pt modelId="{612EB979-7285-4E33-AB88-612D2DFAEEEA}">
      <dgm:prSet/>
      <dgm:spPr/>
      <dgm:t>
        <a:bodyPr/>
        <a:lstStyle/>
        <a:p>
          <a:r>
            <a:rPr lang="en-US"/>
            <a:t>Website URL</a:t>
          </a:r>
        </a:p>
      </dgm:t>
    </dgm:pt>
    <dgm:pt modelId="{612333C9-09A2-4E8C-80D5-92B1EA8DF377}" type="parTrans" cxnId="{27FCD5AD-93C9-479C-9388-57EE424850B9}">
      <dgm:prSet/>
      <dgm:spPr/>
      <dgm:t>
        <a:bodyPr/>
        <a:lstStyle/>
        <a:p>
          <a:endParaRPr lang="en-US"/>
        </a:p>
      </dgm:t>
    </dgm:pt>
    <dgm:pt modelId="{C0092A44-94DB-45AB-A228-77724B006DDA}" type="sibTrans" cxnId="{27FCD5AD-93C9-479C-9388-57EE424850B9}">
      <dgm:prSet/>
      <dgm:spPr/>
      <dgm:t>
        <a:bodyPr/>
        <a:lstStyle/>
        <a:p>
          <a:endParaRPr lang="en-US"/>
        </a:p>
      </dgm:t>
    </dgm:pt>
    <dgm:pt modelId="{F9244B4F-ED3A-45EE-988B-E6C70C8B489E}">
      <dgm:prSet/>
      <dgm:spPr/>
      <dgm:t>
        <a:bodyPr/>
        <a:lstStyle/>
        <a:p>
          <a:r>
            <a:rPr lang="en-US"/>
            <a:t>Blogsite</a:t>
          </a:r>
        </a:p>
      </dgm:t>
    </dgm:pt>
    <dgm:pt modelId="{60F958ED-6407-4508-AD17-1FA90C715C7C}" type="parTrans" cxnId="{1A959D96-5BE7-4D61-889D-2F97E6B3CB6B}">
      <dgm:prSet/>
      <dgm:spPr/>
      <dgm:t>
        <a:bodyPr/>
        <a:lstStyle/>
        <a:p>
          <a:endParaRPr lang="en-US"/>
        </a:p>
      </dgm:t>
    </dgm:pt>
    <dgm:pt modelId="{D62E0958-5E08-49F4-AE0F-AAFF628DC0C8}" type="sibTrans" cxnId="{1A959D96-5BE7-4D61-889D-2F97E6B3CB6B}">
      <dgm:prSet/>
      <dgm:spPr/>
      <dgm:t>
        <a:bodyPr/>
        <a:lstStyle/>
        <a:p>
          <a:endParaRPr lang="en-US"/>
        </a:p>
      </dgm:t>
    </dgm:pt>
    <dgm:pt modelId="{FA739364-0CC9-4915-AC2B-29F8E29865A1}">
      <dgm:prSet/>
      <dgm:spPr/>
      <dgm:t>
        <a:bodyPr/>
        <a:lstStyle/>
        <a:p>
          <a:r>
            <a:rPr lang="en-US"/>
            <a:t>Facebook</a:t>
          </a:r>
        </a:p>
      </dgm:t>
    </dgm:pt>
    <dgm:pt modelId="{4B6D6A56-BBF2-4424-AEB1-FB2761BBA2A6}" type="parTrans" cxnId="{8824724B-AAAD-467A-9754-8DEF69F0EF0E}">
      <dgm:prSet/>
      <dgm:spPr/>
      <dgm:t>
        <a:bodyPr/>
        <a:lstStyle/>
        <a:p>
          <a:endParaRPr lang="en-US"/>
        </a:p>
      </dgm:t>
    </dgm:pt>
    <dgm:pt modelId="{1C38373D-6218-4D36-B9B2-831B4356327D}" type="sibTrans" cxnId="{8824724B-AAAD-467A-9754-8DEF69F0EF0E}">
      <dgm:prSet/>
      <dgm:spPr/>
      <dgm:t>
        <a:bodyPr/>
        <a:lstStyle/>
        <a:p>
          <a:endParaRPr lang="en-US"/>
        </a:p>
      </dgm:t>
    </dgm:pt>
    <dgm:pt modelId="{02F58D0B-1C58-498E-94D3-A501B0C4C9E4}">
      <dgm:prSet/>
      <dgm:spPr/>
      <dgm:t>
        <a:bodyPr/>
        <a:lstStyle/>
        <a:p>
          <a:r>
            <a:rPr lang="en-US"/>
            <a:t>LinkedIn</a:t>
          </a:r>
        </a:p>
      </dgm:t>
    </dgm:pt>
    <dgm:pt modelId="{0F59DC28-0710-43F3-9D06-B0607F348130}" type="parTrans" cxnId="{89A60667-7F62-48AF-8FFE-EDBB2553DEA7}">
      <dgm:prSet/>
      <dgm:spPr/>
      <dgm:t>
        <a:bodyPr/>
        <a:lstStyle/>
        <a:p>
          <a:endParaRPr lang="en-US"/>
        </a:p>
      </dgm:t>
    </dgm:pt>
    <dgm:pt modelId="{6D160824-6884-41DE-9E31-834DDA259C00}" type="sibTrans" cxnId="{89A60667-7F62-48AF-8FFE-EDBB2553DEA7}">
      <dgm:prSet/>
      <dgm:spPr/>
      <dgm:t>
        <a:bodyPr/>
        <a:lstStyle/>
        <a:p>
          <a:endParaRPr lang="en-US"/>
        </a:p>
      </dgm:t>
    </dgm:pt>
    <dgm:pt modelId="{AFEFE767-1872-4E89-930C-18C399918BCC}">
      <dgm:prSet/>
      <dgm:spPr/>
      <dgm:t>
        <a:bodyPr/>
        <a:lstStyle/>
        <a:p>
          <a:r>
            <a:rPr lang="en-US"/>
            <a:t>Twitter handle</a:t>
          </a:r>
        </a:p>
      </dgm:t>
    </dgm:pt>
    <dgm:pt modelId="{D06C2898-A76C-439F-A64E-001E69A8DA0C}" type="parTrans" cxnId="{5343BC9E-7B54-4629-A45C-A3EB82DC68A0}">
      <dgm:prSet/>
      <dgm:spPr/>
      <dgm:t>
        <a:bodyPr/>
        <a:lstStyle/>
        <a:p>
          <a:endParaRPr lang="en-US"/>
        </a:p>
      </dgm:t>
    </dgm:pt>
    <dgm:pt modelId="{03E173EB-9043-42C7-BDE8-7A1FE2CE007E}" type="sibTrans" cxnId="{5343BC9E-7B54-4629-A45C-A3EB82DC68A0}">
      <dgm:prSet/>
      <dgm:spPr/>
      <dgm:t>
        <a:bodyPr/>
        <a:lstStyle/>
        <a:p>
          <a:endParaRPr lang="en-US"/>
        </a:p>
      </dgm:t>
    </dgm:pt>
    <dgm:pt modelId="{F82D1850-91AC-4FCB-B8C5-826DB169CEDC}">
      <dgm:prSet/>
      <dgm:spPr/>
      <dgm:t>
        <a:bodyPr/>
        <a:lstStyle/>
        <a:p>
          <a:r>
            <a:rPr lang="en-US" dirty="0"/>
            <a:t>Name</a:t>
          </a:r>
        </a:p>
      </dgm:t>
    </dgm:pt>
    <dgm:pt modelId="{14A80534-F457-46EB-95FB-CDA2D38CDB46}" type="parTrans" cxnId="{D87AE998-1F7E-4CB2-A307-F9D8F5BEE959}">
      <dgm:prSet/>
      <dgm:spPr/>
      <dgm:t>
        <a:bodyPr/>
        <a:lstStyle/>
        <a:p>
          <a:endParaRPr lang="en-US"/>
        </a:p>
      </dgm:t>
    </dgm:pt>
    <dgm:pt modelId="{5F9A9373-55F1-48CB-B9C5-B044E1811281}" type="sibTrans" cxnId="{D87AE998-1F7E-4CB2-A307-F9D8F5BEE959}">
      <dgm:prSet/>
      <dgm:spPr/>
      <dgm:t>
        <a:bodyPr/>
        <a:lstStyle/>
        <a:p>
          <a:endParaRPr lang="en-US"/>
        </a:p>
      </dgm:t>
    </dgm:pt>
    <dgm:pt modelId="{DEB868E6-D900-4E17-9AC1-9954CA54FCC2}">
      <dgm:prSet/>
      <dgm:spPr/>
      <dgm:t>
        <a:bodyPr/>
        <a:lstStyle/>
        <a:p>
          <a:r>
            <a:rPr lang="en-US"/>
            <a:t>First, last or both</a:t>
          </a:r>
          <a:endParaRPr lang="en-US" dirty="0"/>
        </a:p>
      </dgm:t>
    </dgm:pt>
    <dgm:pt modelId="{C768AF28-3F8B-423B-AA58-B170EDB4EA41}" type="parTrans" cxnId="{F67A257A-7C18-46E6-AB30-08787C502721}">
      <dgm:prSet/>
      <dgm:spPr/>
      <dgm:t>
        <a:bodyPr/>
        <a:lstStyle/>
        <a:p>
          <a:endParaRPr lang="en-US"/>
        </a:p>
      </dgm:t>
    </dgm:pt>
    <dgm:pt modelId="{EA43290C-2748-494D-9D74-DDCF25053F9B}" type="sibTrans" cxnId="{F67A257A-7C18-46E6-AB30-08787C502721}">
      <dgm:prSet/>
      <dgm:spPr/>
      <dgm:t>
        <a:bodyPr/>
        <a:lstStyle/>
        <a:p>
          <a:endParaRPr lang="en-US"/>
        </a:p>
      </dgm:t>
    </dgm:pt>
    <dgm:pt modelId="{A803EBAC-55B4-4FB4-BFF6-F3F68915F60E}">
      <dgm:prSet/>
      <dgm:spPr/>
      <dgm:t>
        <a:bodyPr/>
        <a:lstStyle/>
        <a:p>
          <a:r>
            <a:rPr lang="en-US"/>
            <a:t>Government ID</a:t>
          </a:r>
          <a:endParaRPr lang="en-US" dirty="0"/>
        </a:p>
      </dgm:t>
    </dgm:pt>
    <dgm:pt modelId="{377B3307-5E2D-4679-ADC0-1E338A63FFA9}" type="parTrans" cxnId="{C902EAE3-83D4-445F-8BF4-FAD2149D239C}">
      <dgm:prSet/>
      <dgm:spPr/>
      <dgm:t>
        <a:bodyPr/>
        <a:lstStyle/>
        <a:p>
          <a:endParaRPr lang="en-US"/>
        </a:p>
      </dgm:t>
    </dgm:pt>
    <dgm:pt modelId="{173B7020-BF2E-4B82-B8E4-1D939E5B4631}" type="sibTrans" cxnId="{C902EAE3-83D4-445F-8BF4-FAD2149D239C}">
      <dgm:prSet/>
      <dgm:spPr/>
      <dgm:t>
        <a:bodyPr/>
        <a:lstStyle/>
        <a:p>
          <a:endParaRPr lang="en-US"/>
        </a:p>
      </dgm:t>
    </dgm:pt>
    <dgm:pt modelId="{EE7077B4-6C29-4F65-A9FF-9B521B47CFE2}">
      <dgm:prSet/>
      <dgm:spPr/>
      <dgm:t>
        <a:bodyPr/>
        <a:lstStyle/>
        <a:p>
          <a:r>
            <a:rPr lang="en-US"/>
            <a:t>Tax ID</a:t>
          </a:r>
          <a:endParaRPr lang="en-US" dirty="0"/>
        </a:p>
      </dgm:t>
    </dgm:pt>
    <dgm:pt modelId="{B3D2BE53-E0F0-4B0E-8FF9-B612B0CA134C}" type="parTrans" cxnId="{74DC9563-75F8-4CB3-BB5C-373F9285FBA9}">
      <dgm:prSet/>
      <dgm:spPr/>
      <dgm:t>
        <a:bodyPr/>
        <a:lstStyle/>
        <a:p>
          <a:endParaRPr lang="en-US"/>
        </a:p>
      </dgm:t>
    </dgm:pt>
    <dgm:pt modelId="{5E5AEF09-DAFC-465C-8214-3C8927F4542E}" type="sibTrans" cxnId="{74DC9563-75F8-4CB3-BB5C-373F9285FBA9}">
      <dgm:prSet/>
      <dgm:spPr/>
      <dgm:t>
        <a:bodyPr/>
        <a:lstStyle/>
        <a:p>
          <a:endParaRPr lang="en-US"/>
        </a:p>
      </dgm:t>
    </dgm:pt>
    <dgm:pt modelId="{514FF0C1-7270-43A9-88CC-8982A17AD375}">
      <dgm:prSet/>
      <dgm:spPr/>
      <dgm:t>
        <a:bodyPr/>
        <a:lstStyle/>
        <a:p>
          <a:r>
            <a:rPr lang="en-US"/>
            <a:t>Social Security Number</a:t>
          </a:r>
          <a:endParaRPr lang="en-US" dirty="0"/>
        </a:p>
      </dgm:t>
    </dgm:pt>
    <dgm:pt modelId="{CC655D8E-9CE7-41C5-95BB-4A53A95E17FE}" type="parTrans" cxnId="{3C9223D2-F199-4B05-A589-0FC2A69083A3}">
      <dgm:prSet/>
      <dgm:spPr/>
      <dgm:t>
        <a:bodyPr/>
        <a:lstStyle/>
        <a:p>
          <a:endParaRPr lang="en-US"/>
        </a:p>
      </dgm:t>
    </dgm:pt>
    <dgm:pt modelId="{24818AE7-BFF1-4D85-85BC-1A7076AD8E37}" type="sibTrans" cxnId="{3C9223D2-F199-4B05-A589-0FC2A69083A3}">
      <dgm:prSet/>
      <dgm:spPr/>
      <dgm:t>
        <a:bodyPr/>
        <a:lstStyle/>
        <a:p>
          <a:endParaRPr lang="en-US"/>
        </a:p>
      </dgm:t>
    </dgm:pt>
    <dgm:pt modelId="{12462477-3CD9-4C92-985B-2C708021DBBD}">
      <dgm:prSet/>
      <dgm:spPr/>
      <dgm:t>
        <a:bodyPr/>
        <a:lstStyle/>
        <a:p>
          <a:r>
            <a:rPr lang="en-US"/>
            <a:t>Location data</a:t>
          </a:r>
          <a:endParaRPr lang="en-US" dirty="0"/>
        </a:p>
      </dgm:t>
    </dgm:pt>
    <dgm:pt modelId="{302C2B4D-0C92-46A2-885C-2DAA29152FC5}" type="parTrans" cxnId="{A151004E-A6C4-417F-B22E-7BA490612EF9}">
      <dgm:prSet/>
      <dgm:spPr/>
      <dgm:t>
        <a:bodyPr/>
        <a:lstStyle/>
        <a:p>
          <a:endParaRPr lang="en-US"/>
        </a:p>
      </dgm:t>
    </dgm:pt>
    <dgm:pt modelId="{B58D62EB-2FE7-4C41-B58D-39EBE0944B85}" type="sibTrans" cxnId="{A151004E-A6C4-417F-B22E-7BA490612EF9}">
      <dgm:prSet/>
      <dgm:spPr/>
      <dgm:t>
        <a:bodyPr/>
        <a:lstStyle/>
        <a:p>
          <a:endParaRPr lang="en-US"/>
        </a:p>
      </dgm:t>
    </dgm:pt>
    <dgm:pt modelId="{54A676DA-5BF2-4661-8626-8DD4FA87A390}">
      <dgm:prSet/>
      <dgm:spPr/>
      <dgm:t>
        <a:bodyPr/>
        <a:lstStyle/>
        <a:p>
          <a:r>
            <a:rPr lang="en-US"/>
            <a:t>Address</a:t>
          </a:r>
          <a:endParaRPr lang="en-US" dirty="0"/>
        </a:p>
      </dgm:t>
    </dgm:pt>
    <dgm:pt modelId="{9880546C-21CD-4E65-A2E9-EFC96C8E800A}" type="parTrans" cxnId="{1E8CBB8C-1FDD-4E60-8279-EE2A7753B610}">
      <dgm:prSet/>
      <dgm:spPr/>
      <dgm:t>
        <a:bodyPr/>
        <a:lstStyle/>
        <a:p>
          <a:endParaRPr lang="en-US"/>
        </a:p>
      </dgm:t>
    </dgm:pt>
    <dgm:pt modelId="{D470A648-DE85-49B5-8872-878CAF59AD42}" type="sibTrans" cxnId="{1E8CBB8C-1FDD-4E60-8279-EE2A7753B610}">
      <dgm:prSet/>
      <dgm:spPr/>
      <dgm:t>
        <a:bodyPr/>
        <a:lstStyle/>
        <a:p>
          <a:endParaRPr lang="en-US"/>
        </a:p>
      </dgm:t>
    </dgm:pt>
    <dgm:pt modelId="{DB2B47FC-E4D0-4FC8-99F8-EA2DA1B8E452}">
      <dgm:prSet/>
      <dgm:spPr/>
      <dgm:t>
        <a:bodyPr/>
        <a:lstStyle/>
        <a:p>
          <a:r>
            <a:rPr lang="en-US"/>
            <a:t>Google maps info</a:t>
          </a:r>
          <a:endParaRPr lang="en-US" dirty="0"/>
        </a:p>
      </dgm:t>
    </dgm:pt>
    <dgm:pt modelId="{E61A99AA-7299-401A-82B3-74845AE4E23B}" type="parTrans" cxnId="{F88F06BA-4FE6-42E1-965B-2B8BA369F2CA}">
      <dgm:prSet/>
      <dgm:spPr/>
      <dgm:t>
        <a:bodyPr/>
        <a:lstStyle/>
        <a:p>
          <a:endParaRPr lang="en-US"/>
        </a:p>
      </dgm:t>
    </dgm:pt>
    <dgm:pt modelId="{FFF793E3-F9DD-4DB8-B91E-B9D9BA97562E}" type="sibTrans" cxnId="{F88F06BA-4FE6-42E1-965B-2B8BA369F2CA}">
      <dgm:prSet/>
      <dgm:spPr/>
      <dgm:t>
        <a:bodyPr/>
        <a:lstStyle/>
        <a:p>
          <a:endParaRPr lang="en-US"/>
        </a:p>
      </dgm:t>
    </dgm:pt>
    <dgm:pt modelId="{EE654243-03D9-4E89-804C-6351B8B52FFB}">
      <dgm:prSet/>
      <dgm:spPr/>
      <dgm:t>
        <a:bodyPr/>
        <a:lstStyle/>
        <a:p>
          <a:r>
            <a:rPr lang="en-US"/>
            <a:t>Latitude and Longitude</a:t>
          </a:r>
          <a:endParaRPr lang="en-US" dirty="0"/>
        </a:p>
      </dgm:t>
    </dgm:pt>
    <dgm:pt modelId="{EA4F7024-774B-443C-AE5D-16E24E775CCE}" type="parTrans" cxnId="{CA037934-495B-4933-B67F-BC33257D6E4F}">
      <dgm:prSet/>
      <dgm:spPr/>
      <dgm:t>
        <a:bodyPr/>
        <a:lstStyle/>
        <a:p>
          <a:endParaRPr lang="en-US"/>
        </a:p>
      </dgm:t>
    </dgm:pt>
    <dgm:pt modelId="{1D311B2C-97A9-4877-975F-F20CF57A4EEE}" type="sibTrans" cxnId="{CA037934-495B-4933-B67F-BC33257D6E4F}">
      <dgm:prSet/>
      <dgm:spPr/>
      <dgm:t>
        <a:bodyPr/>
        <a:lstStyle/>
        <a:p>
          <a:endParaRPr lang="en-US"/>
        </a:p>
      </dgm:t>
    </dgm:pt>
    <dgm:pt modelId="{1FCDC946-D3BF-4E75-BD2C-466954A70BC2}" type="pres">
      <dgm:prSet presAssocID="{C71349B2-E633-4900-A524-88911C2FB0D7}" presName="diagram" presStyleCnt="0">
        <dgm:presLayoutVars>
          <dgm:dir/>
          <dgm:resizeHandles val="exact"/>
        </dgm:presLayoutVars>
      </dgm:prSet>
      <dgm:spPr/>
    </dgm:pt>
    <dgm:pt modelId="{E3E8AD0C-24C9-4A9E-B29A-FCA6C955CFD9}" type="pres">
      <dgm:prSet presAssocID="{F82D1850-91AC-4FCB-B8C5-826DB169CEDC}" presName="node" presStyleLbl="node1" presStyleIdx="0" presStyleCnt="6">
        <dgm:presLayoutVars>
          <dgm:bulletEnabled val="1"/>
        </dgm:presLayoutVars>
      </dgm:prSet>
      <dgm:spPr/>
    </dgm:pt>
    <dgm:pt modelId="{C7CE559F-9FE2-4023-B1F7-506CA2D8D892}" type="pres">
      <dgm:prSet presAssocID="{5F9A9373-55F1-48CB-B9C5-B044E1811281}" presName="sibTrans" presStyleCnt="0"/>
      <dgm:spPr/>
    </dgm:pt>
    <dgm:pt modelId="{E7226035-4AB1-45C6-9425-D8EB0D61F6F0}" type="pres">
      <dgm:prSet presAssocID="{A803EBAC-55B4-4FB4-BFF6-F3F68915F60E}" presName="node" presStyleLbl="node1" presStyleIdx="1" presStyleCnt="6">
        <dgm:presLayoutVars>
          <dgm:bulletEnabled val="1"/>
        </dgm:presLayoutVars>
      </dgm:prSet>
      <dgm:spPr/>
    </dgm:pt>
    <dgm:pt modelId="{F262FFDF-EC20-45F3-83DE-50F8C24F48EC}" type="pres">
      <dgm:prSet presAssocID="{173B7020-BF2E-4B82-B8E4-1D939E5B4631}" presName="sibTrans" presStyleCnt="0"/>
      <dgm:spPr/>
    </dgm:pt>
    <dgm:pt modelId="{B7A68FCE-3C45-4F33-A2ED-4B0B3E50B35F}" type="pres">
      <dgm:prSet presAssocID="{12462477-3CD9-4C92-985B-2C708021DBBD}" presName="node" presStyleLbl="node1" presStyleIdx="2" presStyleCnt="6">
        <dgm:presLayoutVars>
          <dgm:bulletEnabled val="1"/>
        </dgm:presLayoutVars>
      </dgm:prSet>
      <dgm:spPr/>
    </dgm:pt>
    <dgm:pt modelId="{8B83A04E-0A00-4C05-8BB9-4F2A6F55CFD3}" type="pres">
      <dgm:prSet presAssocID="{B58D62EB-2FE7-4C41-B58D-39EBE0944B85}" presName="sibTrans" presStyleCnt="0"/>
      <dgm:spPr/>
    </dgm:pt>
    <dgm:pt modelId="{9A7FFE2F-7BD1-47A7-B786-E2C3818EBA96}" type="pres">
      <dgm:prSet presAssocID="{FBE9C281-D599-4568-B5A0-CF905D7C2692}" presName="node" presStyleLbl="node1" presStyleIdx="3" presStyleCnt="6">
        <dgm:presLayoutVars>
          <dgm:bulletEnabled val="1"/>
        </dgm:presLayoutVars>
      </dgm:prSet>
      <dgm:spPr/>
    </dgm:pt>
    <dgm:pt modelId="{4AA601DD-314C-4494-A04F-0B3AF5AA5B56}" type="pres">
      <dgm:prSet presAssocID="{6AE8DBE9-14B2-4E45-AB59-1745F2CB253E}" presName="sibTrans" presStyleCnt="0"/>
      <dgm:spPr/>
    </dgm:pt>
    <dgm:pt modelId="{A0A2C868-DD7E-45A8-80CB-8C3ECFEB011C}" type="pres">
      <dgm:prSet presAssocID="{D98283DB-CAAD-4106-92FD-086877093583}" presName="node" presStyleLbl="node1" presStyleIdx="4" presStyleCnt="6">
        <dgm:presLayoutVars>
          <dgm:bulletEnabled val="1"/>
        </dgm:presLayoutVars>
      </dgm:prSet>
      <dgm:spPr/>
    </dgm:pt>
    <dgm:pt modelId="{BDEC1FC4-0E9D-47E5-B71C-FD6F832F6CBF}" type="pres">
      <dgm:prSet presAssocID="{04942CE7-EAA8-4E80-A8CB-A71BE449020C}" presName="sibTrans" presStyleCnt="0"/>
      <dgm:spPr/>
    </dgm:pt>
    <dgm:pt modelId="{2B9BD1D2-E759-4C87-A330-956A2135918F}" type="pres">
      <dgm:prSet presAssocID="{612EB979-7285-4E33-AB88-612D2DFAEEEA}" presName="node" presStyleLbl="node1" presStyleIdx="5" presStyleCnt="6">
        <dgm:presLayoutVars>
          <dgm:bulletEnabled val="1"/>
        </dgm:presLayoutVars>
      </dgm:prSet>
      <dgm:spPr/>
    </dgm:pt>
  </dgm:ptLst>
  <dgm:cxnLst>
    <dgm:cxn modelId="{AA121A00-44F2-4EE1-86EB-3BB42945D71D}" type="presOf" srcId="{12462477-3CD9-4C92-985B-2C708021DBBD}" destId="{B7A68FCE-3C45-4F33-A2ED-4B0B3E50B35F}" srcOrd="0" destOrd="0" presId="urn:microsoft.com/office/officeart/2005/8/layout/default"/>
    <dgm:cxn modelId="{C4579B03-EC59-4E82-9A44-F4C965623CD4}" type="presOf" srcId="{DEB868E6-D900-4E17-9AC1-9954CA54FCC2}" destId="{E3E8AD0C-24C9-4A9E-B29A-FCA6C955CFD9}" srcOrd="0" destOrd="1" presId="urn:microsoft.com/office/officeart/2005/8/layout/default"/>
    <dgm:cxn modelId="{A71A1704-636F-473E-84E9-4542C7BF8224}" type="presOf" srcId="{EE7077B4-6C29-4F65-A9FF-9B521B47CFE2}" destId="{E7226035-4AB1-45C6-9425-D8EB0D61F6F0}" srcOrd="0" destOrd="1" presId="urn:microsoft.com/office/officeart/2005/8/layout/default"/>
    <dgm:cxn modelId="{0F57130F-6B25-4D50-82DB-3E15897FCE31}" type="presOf" srcId="{F82D1850-91AC-4FCB-B8C5-826DB169CEDC}" destId="{E3E8AD0C-24C9-4A9E-B29A-FCA6C955CFD9}" srcOrd="0" destOrd="0" presId="urn:microsoft.com/office/officeart/2005/8/layout/default"/>
    <dgm:cxn modelId="{C6885324-F047-42A9-94CF-3A0C6ED0B10B}" srcId="{C71349B2-E633-4900-A524-88911C2FB0D7}" destId="{D98283DB-CAAD-4106-92FD-086877093583}" srcOrd="4" destOrd="0" parTransId="{6494CF9A-777B-4C56-AFCB-C8479BA2C192}" sibTransId="{04942CE7-EAA8-4E80-A8CB-A71BE449020C}"/>
    <dgm:cxn modelId="{79173325-3F5E-4D9B-B2E4-83AF59B50E6E}" type="presOf" srcId="{A803EBAC-55B4-4FB4-BFF6-F3F68915F60E}" destId="{E7226035-4AB1-45C6-9425-D8EB0D61F6F0}" srcOrd="0" destOrd="0" presId="urn:microsoft.com/office/officeart/2005/8/layout/default"/>
    <dgm:cxn modelId="{CA037934-495B-4933-B67F-BC33257D6E4F}" srcId="{12462477-3CD9-4C92-985B-2C708021DBBD}" destId="{EE654243-03D9-4E89-804C-6351B8B52FFB}" srcOrd="2" destOrd="0" parTransId="{EA4F7024-774B-443C-AE5D-16E24E775CCE}" sibTransId="{1D311B2C-97A9-4877-975F-F20CF57A4EEE}"/>
    <dgm:cxn modelId="{9D89DD3F-D3EF-4312-8AE0-72C0A3BADCB1}" type="presOf" srcId="{FBE9C281-D599-4568-B5A0-CF905D7C2692}" destId="{9A7FFE2F-7BD1-47A7-B786-E2C3818EBA96}" srcOrd="0" destOrd="0" presId="urn:microsoft.com/office/officeart/2005/8/layout/default"/>
    <dgm:cxn modelId="{EB429960-4550-4735-96C3-DC67D45207FF}" type="presOf" srcId="{AFEFE767-1872-4E89-930C-18C399918BCC}" destId="{2B9BD1D2-E759-4C87-A330-956A2135918F}" srcOrd="0" destOrd="4" presId="urn:microsoft.com/office/officeart/2005/8/layout/default"/>
    <dgm:cxn modelId="{74DC9563-75F8-4CB3-BB5C-373F9285FBA9}" srcId="{A803EBAC-55B4-4FB4-BFF6-F3F68915F60E}" destId="{EE7077B4-6C29-4F65-A9FF-9B521B47CFE2}" srcOrd="0" destOrd="0" parTransId="{B3D2BE53-E0F0-4B0E-8FF9-B612B0CA134C}" sibTransId="{5E5AEF09-DAFC-465C-8214-3C8927F4542E}"/>
    <dgm:cxn modelId="{F13AF946-FEAC-4B60-8D7E-F511F4ED8CF2}" type="presOf" srcId="{54A676DA-5BF2-4661-8626-8DD4FA87A390}" destId="{B7A68FCE-3C45-4F33-A2ED-4B0B3E50B35F}" srcOrd="0" destOrd="1" presId="urn:microsoft.com/office/officeart/2005/8/layout/default"/>
    <dgm:cxn modelId="{89A60667-7F62-48AF-8FFE-EDBB2553DEA7}" srcId="{612EB979-7285-4E33-AB88-612D2DFAEEEA}" destId="{02F58D0B-1C58-498E-94D3-A501B0C4C9E4}" srcOrd="2" destOrd="0" parTransId="{0F59DC28-0710-43F3-9D06-B0607F348130}" sibTransId="{6D160824-6884-41DE-9E31-834DDA259C00}"/>
    <dgm:cxn modelId="{54203C4B-2EAD-4CC4-9CE4-E233CBB669C9}" type="presOf" srcId="{DB2B47FC-E4D0-4FC8-99F8-EA2DA1B8E452}" destId="{B7A68FCE-3C45-4F33-A2ED-4B0B3E50B35F}" srcOrd="0" destOrd="2" presId="urn:microsoft.com/office/officeart/2005/8/layout/default"/>
    <dgm:cxn modelId="{8824724B-AAAD-467A-9754-8DEF69F0EF0E}" srcId="{612EB979-7285-4E33-AB88-612D2DFAEEEA}" destId="{FA739364-0CC9-4915-AC2B-29F8E29865A1}" srcOrd="1" destOrd="0" parTransId="{4B6D6A56-BBF2-4424-AEB1-FB2761BBA2A6}" sibTransId="{1C38373D-6218-4D36-B9B2-831B4356327D}"/>
    <dgm:cxn modelId="{DDDD954D-15D7-4B3A-9437-58F2BAFC331A}" type="presOf" srcId="{02F58D0B-1C58-498E-94D3-A501B0C4C9E4}" destId="{2B9BD1D2-E759-4C87-A330-956A2135918F}" srcOrd="0" destOrd="3" presId="urn:microsoft.com/office/officeart/2005/8/layout/default"/>
    <dgm:cxn modelId="{0CFDF04D-A2DA-472C-A80F-909300E14B84}" srcId="{C71349B2-E633-4900-A524-88911C2FB0D7}" destId="{FBE9C281-D599-4568-B5A0-CF905D7C2692}" srcOrd="3" destOrd="0" parTransId="{95AAE781-4114-4B0F-ADC9-7084AC5F5AF7}" sibTransId="{6AE8DBE9-14B2-4E45-AB59-1745F2CB253E}"/>
    <dgm:cxn modelId="{A151004E-A6C4-417F-B22E-7BA490612EF9}" srcId="{C71349B2-E633-4900-A524-88911C2FB0D7}" destId="{12462477-3CD9-4C92-985B-2C708021DBBD}" srcOrd="2" destOrd="0" parTransId="{302C2B4D-0C92-46A2-885C-2DAA29152FC5}" sibTransId="{B58D62EB-2FE7-4C41-B58D-39EBE0944B85}"/>
    <dgm:cxn modelId="{FD35E652-BB89-441E-839C-64D140DE7782}" type="presOf" srcId="{514FF0C1-7270-43A9-88CC-8982A17AD375}" destId="{E7226035-4AB1-45C6-9425-D8EB0D61F6F0}" srcOrd="0" destOrd="2" presId="urn:microsoft.com/office/officeart/2005/8/layout/default"/>
    <dgm:cxn modelId="{F67A257A-7C18-46E6-AB30-08787C502721}" srcId="{F82D1850-91AC-4FCB-B8C5-826DB169CEDC}" destId="{DEB868E6-D900-4E17-9AC1-9954CA54FCC2}" srcOrd="0" destOrd="0" parTransId="{C768AF28-3F8B-423B-AA58-B170EDB4EA41}" sibTransId="{EA43290C-2748-494D-9D74-DDCF25053F9B}"/>
    <dgm:cxn modelId="{4237FB7A-C3AB-47B4-8B41-4CBB0ABC6418}" type="presOf" srcId="{F9244B4F-ED3A-45EE-988B-E6C70C8B489E}" destId="{2B9BD1D2-E759-4C87-A330-956A2135918F}" srcOrd="0" destOrd="1" presId="urn:microsoft.com/office/officeart/2005/8/layout/default"/>
    <dgm:cxn modelId="{0A5EAC7D-4622-4241-9188-82424FE04FCE}" type="presOf" srcId="{FA739364-0CC9-4915-AC2B-29F8E29865A1}" destId="{2B9BD1D2-E759-4C87-A330-956A2135918F}" srcOrd="0" destOrd="2" presId="urn:microsoft.com/office/officeart/2005/8/layout/default"/>
    <dgm:cxn modelId="{1E8CBB8C-1FDD-4E60-8279-EE2A7753B610}" srcId="{12462477-3CD9-4C92-985B-2C708021DBBD}" destId="{54A676DA-5BF2-4661-8626-8DD4FA87A390}" srcOrd="0" destOrd="0" parTransId="{9880546C-21CD-4E65-A2E9-EFC96C8E800A}" sibTransId="{D470A648-DE85-49B5-8872-878CAF59AD42}"/>
    <dgm:cxn modelId="{1A959D96-5BE7-4D61-889D-2F97E6B3CB6B}" srcId="{612EB979-7285-4E33-AB88-612D2DFAEEEA}" destId="{F9244B4F-ED3A-45EE-988B-E6C70C8B489E}" srcOrd="0" destOrd="0" parTransId="{60F958ED-6407-4508-AD17-1FA90C715C7C}" sibTransId="{D62E0958-5E08-49F4-AE0F-AAFF628DC0C8}"/>
    <dgm:cxn modelId="{D87AE998-1F7E-4CB2-A307-F9D8F5BEE959}" srcId="{C71349B2-E633-4900-A524-88911C2FB0D7}" destId="{F82D1850-91AC-4FCB-B8C5-826DB169CEDC}" srcOrd="0" destOrd="0" parTransId="{14A80534-F457-46EB-95FB-CDA2D38CDB46}" sibTransId="{5F9A9373-55F1-48CB-B9C5-B044E1811281}"/>
    <dgm:cxn modelId="{5343BC9E-7B54-4629-A45C-A3EB82DC68A0}" srcId="{612EB979-7285-4E33-AB88-612D2DFAEEEA}" destId="{AFEFE767-1872-4E89-930C-18C399918BCC}" srcOrd="3" destOrd="0" parTransId="{D06C2898-A76C-439F-A64E-001E69A8DA0C}" sibTransId="{03E173EB-9043-42C7-BDE8-7A1FE2CE007E}"/>
    <dgm:cxn modelId="{7F31ADA5-C560-483C-B93C-BE130572F41D}" type="presOf" srcId="{612EB979-7285-4E33-AB88-612D2DFAEEEA}" destId="{2B9BD1D2-E759-4C87-A330-956A2135918F}" srcOrd="0" destOrd="0" presId="urn:microsoft.com/office/officeart/2005/8/layout/default"/>
    <dgm:cxn modelId="{619E13AD-0704-43DA-86C1-49E65A8D48C5}" type="presOf" srcId="{C71349B2-E633-4900-A524-88911C2FB0D7}" destId="{1FCDC946-D3BF-4E75-BD2C-466954A70BC2}" srcOrd="0" destOrd="0" presId="urn:microsoft.com/office/officeart/2005/8/layout/default"/>
    <dgm:cxn modelId="{27FCD5AD-93C9-479C-9388-57EE424850B9}" srcId="{C71349B2-E633-4900-A524-88911C2FB0D7}" destId="{612EB979-7285-4E33-AB88-612D2DFAEEEA}" srcOrd="5" destOrd="0" parTransId="{612333C9-09A2-4E8C-80D5-92B1EA8DF377}" sibTransId="{C0092A44-94DB-45AB-A228-77724B006DDA}"/>
    <dgm:cxn modelId="{F88F06BA-4FE6-42E1-965B-2B8BA369F2CA}" srcId="{12462477-3CD9-4C92-985B-2C708021DBBD}" destId="{DB2B47FC-E4D0-4FC8-99F8-EA2DA1B8E452}" srcOrd="1" destOrd="0" parTransId="{E61A99AA-7299-401A-82B3-74845AE4E23B}" sibTransId="{FFF793E3-F9DD-4DB8-B91E-B9D9BA97562E}"/>
    <dgm:cxn modelId="{BAA4CCC5-F608-4236-AE8B-52C426456C19}" type="presOf" srcId="{EE654243-03D9-4E89-804C-6351B8B52FFB}" destId="{B7A68FCE-3C45-4F33-A2ED-4B0B3E50B35F}" srcOrd="0" destOrd="3" presId="urn:microsoft.com/office/officeart/2005/8/layout/default"/>
    <dgm:cxn modelId="{ECCE2BCE-9DD6-4AB9-99CD-061CDA3E83C2}" type="presOf" srcId="{D98283DB-CAAD-4106-92FD-086877093583}" destId="{A0A2C868-DD7E-45A8-80CB-8C3ECFEB011C}" srcOrd="0" destOrd="0" presId="urn:microsoft.com/office/officeart/2005/8/layout/default"/>
    <dgm:cxn modelId="{3C9223D2-F199-4B05-A589-0FC2A69083A3}" srcId="{A803EBAC-55B4-4FB4-BFF6-F3F68915F60E}" destId="{514FF0C1-7270-43A9-88CC-8982A17AD375}" srcOrd="1" destOrd="0" parTransId="{CC655D8E-9CE7-41C5-95BB-4A53A95E17FE}" sibTransId="{24818AE7-BFF1-4D85-85BC-1A7076AD8E37}"/>
    <dgm:cxn modelId="{C902EAE3-83D4-445F-8BF4-FAD2149D239C}" srcId="{C71349B2-E633-4900-A524-88911C2FB0D7}" destId="{A803EBAC-55B4-4FB4-BFF6-F3F68915F60E}" srcOrd="1" destOrd="0" parTransId="{377B3307-5E2D-4679-ADC0-1E338A63FFA9}" sibTransId="{173B7020-BF2E-4B82-B8E4-1D939E5B4631}"/>
    <dgm:cxn modelId="{A1C44ACA-9388-4550-AF42-4252E5B119DA}" type="presParOf" srcId="{1FCDC946-D3BF-4E75-BD2C-466954A70BC2}" destId="{E3E8AD0C-24C9-4A9E-B29A-FCA6C955CFD9}" srcOrd="0" destOrd="0" presId="urn:microsoft.com/office/officeart/2005/8/layout/default"/>
    <dgm:cxn modelId="{A6BCE311-7618-43B9-8E3B-E23DC225782D}" type="presParOf" srcId="{1FCDC946-D3BF-4E75-BD2C-466954A70BC2}" destId="{C7CE559F-9FE2-4023-B1F7-506CA2D8D892}" srcOrd="1" destOrd="0" presId="urn:microsoft.com/office/officeart/2005/8/layout/default"/>
    <dgm:cxn modelId="{B3D087DE-5899-4CBA-AC71-CEB0068F9E9B}" type="presParOf" srcId="{1FCDC946-D3BF-4E75-BD2C-466954A70BC2}" destId="{E7226035-4AB1-45C6-9425-D8EB0D61F6F0}" srcOrd="2" destOrd="0" presId="urn:microsoft.com/office/officeart/2005/8/layout/default"/>
    <dgm:cxn modelId="{ABE3B061-6096-48FE-AE8A-D30AEA7ADCE2}" type="presParOf" srcId="{1FCDC946-D3BF-4E75-BD2C-466954A70BC2}" destId="{F262FFDF-EC20-45F3-83DE-50F8C24F48EC}" srcOrd="3" destOrd="0" presId="urn:microsoft.com/office/officeart/2005/8/layout/default"/>
    <dgm:cxn modelId="{8E588596-1E7E-461C-892C-EB63E2C860E3}" type="presParOf" srcId="{1FCDC946-D3BF-4E75-BD2C-466954A70BC2}" destId="{B7A68FCE-3C45-4F33-A2ED-4B0B3E50B35F}" srcOrd="4" destOrd="0" presId="urn:microsoft.com/office/officeart/2005/8/layout/default"/>
    <dgm:cxn modelId="{DCF9D1AA-901F-4DE5-A7E4-7CCF3F6A983C}" type="presParOf" srcId="{1FCDC946-D3BF-4E75-BD2C-466954A70BC2}" destId="{8B83A04E-0A00-4C05-8BB9-4F2A6F55CFD3}" srcOrd="5" destOrd="0" presId="urn:microsoft.com/office/officeart/2005/8/layout/default"/>
    <dgm:cxn modelId="{0990814A-9AEB-4345-B539-C3D95E721BBC}" type="presParOf" srcId="{1FCDC946-D3BF-4E75-BD2C-466954A70BC2}" destId="{9A7FFE2F-7BD1-47A7-B786-E2C3818EBA96}" srcOrd="6" destOrd="0" presId="urn:microsoft.com/office/officeart/2005/8/layout/default"/>
    <dgm:cxn modelId="{63B42C2F-04DA-4092-93D9-46D17B4D8B8C}" type="presParOf" srcId="{1FCDC946-D3BF-4E75-BD2C-466954A70BC2}" destId="{4AA601DD-314C-4494-A04F-0B3AF5AA5B56}" srcOrd="7" destOrd="0" presId="urn:microsoft.com/office/officeart/2005/8/layout/default"/>
    <dgm:cxn modelId="{431E3206-60A1-4831-9F6F-417A24B46F69}" type="presParOf" srcId="{1FCDC946-D3BF-4E75-BD2C-466954A70BC2}" destId="{A0A2C868-DD7E-45A8-80CB-8C3ECFEB011C}" srcOrd="8" destOrd="0" presId="urn:microsoft.com/office/officeart/2005/8/layout/default"/>
    <dgm:cxn modelId="{CE8288D3-846E-4CCA-AE2A-5B4FD0C1C322}" type="presParOf" srcId="{1FCDC946-D3BF-4E75-BD2C-466954A70BC2}" destId="{BDEC1FC4-0E9D-47E5-B71C-FD6F832F6CBF}" srcOrd="9" destOrd="0" presId="urn:microsoft.com/office/officeart/2005/8/layout/default"/>
    <dgm:cxn modelId="{1F3FEE5D-B647-492C-A42A-F28D44E9D608}" type="presParOf" srcId="{1FCDC946-D3BF-4E75-BD2C-466954A70BC2}" destId="{2B9BD1D2-E759-4C87-A330-956A2135918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750889" y="541936"/>
          <a:ext cx="1465325" cy="14653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63171" y="854219"/>
          <a:ext cx="840760" cy="8407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282465" y="2463675"/>
          <a:ext cx="2402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Defining Data Compliance </a:t>
          </a:r>
        </a:p>
      </dsp:txBody>
      <dsp:txXfrm>
        <a:off x="282465" y="2463675"/>
        <a:ext cx="2402172" cy="720000"/>
      </dsp:txXfrm>
    </dsp:sp>
    <dsp:sp modelId="{EE8E3BC4-0BA7-4615-A973-726FDF9CD936}">
      <dsp:nvSpPr>
        <dsp:cNvPr id="0" name=""/>
        <dsp:cNvSpPr/>
      </dsp:nvSpPr>
      <dsp:spPr>
        <a:xfrm>
          <a:off x="3573442" y="541936"/>
          <a:ext cx="1465325" cy="14653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0DB63-1A06-4F01-B241-9023051AC1B2}">
      <dsp:nvSpPr>
        <dsp:cNvPr id="0" name=""/>
        <dsp:cNvSpPr/>
      </dsp:nvSpPr>
      <dsp:spPr>
        <a:xfrm>
          <a:off x="3885724" y="854219"/>
          <a:ext cx="840760" cy="8407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0E1D7-9107-44E0-ACCB-94F9BEBEDAC1}">
      <dsp:nvSpPr>
        <dsp:cNvPr id="0" name=""/>
        <dsp:cNvSpPr/>
      </dsp:nvSpPr>
      <dsp:spPr>
        <a:xfrm>
          <a:off x="3105018" y="2463675"/>
          <a:ext cx="2402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Overview of the legal issues and laws</a:t>
          </a:r>
        </a:p>
      </dsp:txBody>
      <dsp:txXfrm>
        <a:off x="3105018" y="2463675"/>
        <a:ext cx="2402172" cy="720000"/>
      </dsp:txXfrm>
    </dsp:sp>
    <dsp:sp modelId="{BCD8CDD9-0C56-4401-ADB1-8B48DAB2C96F}">
      <dsp:nvSpPr>
        <dsp:cNvPr id="0" name=""/>
        <dsp:cNvSpPr/>
      </dsp:nvSpPr>
      <dsp:spPr>
        <a:xfrm>
          <a:off x="6395995" y="541936"/>
          <a:ext cx="1465325" cy="14653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6708277" y="854219"/>
          <a:ext cx="840760" cy="8407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5927571" y="2463675"/>
          <a:ext cx="2402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Classifications of data</a:t>
          </a:r>
        </a:p>
      </dsp:txBody>
      <dsp:txXfrm>
        <a:off x="5927571" y="2463675"/>
        <a:ext cx="2402172" cy="720000"/>
      </dsp:txXfrm>
    </dsp:sp>
    <dsp:sp modelId="{FF93E135-77D6-48A0-8871-9BC93D705D06}">
      <dsp:nvSpPr>
        <dsp:cNvPr id="0" name=""/>
        <dsp:cNvSpPr/>
      </dsp:nvSpPr>
      <dsp:spPr>
        <a:xfrm>
          <a:off x="9218548" y="541936"/>
          <a:ext cx="1465325" cy="1465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9530830" y="854219"/>
          <a:ext cx="840760" cy="8407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8750124" y="2463675"/>
          <a:ext cx="2402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Removal of Data…or not</a:t>
          </a:r>
        </a:p>
      </dsp:txBody>
      <dsp:txXfrm>
        <a:off x="8750124" y="2463675"/>
        <a:ext cx="240217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E0DBF-6532-4E45-8D70-DE33245CD2B9}">
      <dsp:nvSpPr>
        <dsp:cNvPr id="0" name=""/>
        <dsp:cNvSpPr/>
      </dsp:nvSpPr>
      <dsp:spPr>
        <a:xfrm>
          <a:off x="0" y="651"/>
          <a:ext cx="6858000" cy="1523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0337D-2E85-4729-88EE-62D0D4FF2E06}">
      <dsp:nvSpPr>
        <dsp:cNvPr id="0" name=""/>
        <dsp:cNvSpPr/>
      </dsp:nvSpPr>
      <dsp:spPr>
        <a:xfrm>
          <a:off x="460897" y="343467"/>
          <a:ext cx="837995" cy="837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25AE5-939D-4DFC-9F5C-BEE35E55692B}">
      <dsp:nvSpPr>
        <dsp:cNvPr id="0" name=""/>
        <dsp:cNvSpPr/>
      </dsp:nvSpPr>
      <dsp:spPr>
        <a:xfrm>
          <a:off x="1759790" y="651"/>
          <a:ext cx="3086100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Retention</a:t>
          </a:r>
        </a:p>
      </dsp:txBody>
      <dsp:txXfrm>
        <a:off x="1759790" y="651"/>
        <a:ext cx="3086100" cy="1523627"/>
      </dsp:txXfrm>
    </dsp:sp>
    <dsp:sp modelId="{39B34967-AB77-444C-9E15-3E3C46F6BEAD}">
      <dsp:nvSpPr>
        <dsp:cNvPr id="0" name=""/>
        <dsp:cNvSpPr/>
      </dsp:nvSpPr>
      <dsp:spPr>
        <a:xfrm>
          <a:off x="4845890" y="651"/>
          <a:ext cx="2012109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Defined by the policies of persistent data and records management for meeting legal and business data archival requirements.</a:t>
          </a:r>
        </a:p>
      </dsp:txBody>
      <dsp:txXfrm>
        <a:off x="4845890" y="651"/>
        <a:ext cx="2012109" cy="1523627"/>
      </dsp:txXfrm>
    </dsp:sp>
    <dsp:sp modelId="{AACD8939-54A3-4507-9C6C-80D4013B4F01}">
      <dsp:nvSpPr>
        <dsp:cNvPr id="0" name=""/>
        <dsp:cNvSpPr/>
      </dsp:nvSpPr>
      <dsp:spPr>
        <a:xfrm>
          <a:off x="0" y="1905186"/>
          <a:ext cx="6858000" cy="1523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DEA38-C948-4DF8-BCD1-935AE8097A36}">
      <dsp:nvSpPr>
        <dsp:cNvPr id="0" name=""/>
        <dsp:cNvSpPr/>
      </dsp:nvSpPr>
      <dsp:spPr>
        <a:xfrm>
          <a:off x="460897" y="2248002"/>
          <a:ext cx="837995" cy="837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9A966-18AE-4E55-B430-04F652F8170D}">
      <dsp:nvSpPr>
        <dsp:cNvPr id="0" name=""/>
        <dsp:cNvSpPr/>
      </dsp:nvSpPr>
      <dsp:spPr>
        <a:xfrm>
          <a:off x="1759790" y="1905186"/>
          <a:ext cx="3086100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Balancing act between legal and privacy concerns and economics and need-to-know concerns</a:t>
          </a:r>
        </a:p>
      </dsp:txBody>
      <dsp:txXfrm>
        <a:off x="1759790" y="1905186"/>
        <a:ext cx="3086100" cy="1523627"/>
      </dsp:txXfrm>
    </dsp:sp>
    <dsp:sp modelId="{0C2077ED-E3F9-457C-A043-C3BE638B9E8A}">
      <dsp:nvSpPr>
        <dsp:cNvPr id="0" name=""/>
        <dsp:cNvSpPr/>
      </dsp:nvSpPr>
      <dsp:spPr>
        <a:xfrm>
          <a:off x="4845890" y="1905186"/>
          <a:ext cx="2012109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Determines the retention time, archival rules, data formats, and the permissible means of storage, access, and encryption</a:t>
          </a:r>
        </a:p>
      </dsp:txBody>
      <dsp:txXfrm>
        <a:off x="4845890" y="1905186"/>
        <a:ext cx="2012109" cy="1523627"/>
      </dsp:txXfrm>
    </dsp:sp>
    <dsp:sp modelId="{39BBC989-29AB-44C5-B7D5-59BD26F598B8}">
      <dsp:nvSpPr>
        <dsp:cNvPr id="0" name=""/>
        <dsp:cNvSpPr/>
      </dsp:nvSpPr>
      <dsp:spPr>
        <a:xfrm>
          <a:off x="0" y="3809720"/>
          <a:ext cx="6858000" cy="1523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2128C-51A0-462E-9480-049100F16CB0}">
      <dsp:nvSpPr>
        <dsp:cNvPr id="0" name=""/>
        <dsp:cNvSpPr/>
      </dsp:nvSpPr>
      <dsp:spPr>
        <a:xfrm>
          <a:off x="460897" y="4152537"/>
          <a:ext cx="837995" cy="837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A61D9-5201-4A56-B94B-A7E6EC1EA14F}">
      <dsp:nvSpPr>
        <dsp:cNvPr id="0" name=""/>
        <dsp:cNvSpPr/>
      </dsp:nvSpPr>
      <dsp:spPr>
        <a:xfrm>
          <a:off x="1759790" y="3809720"/>
          <a:ext cx="5098209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Different meanings depending on the industry</a:t>
          </a:r>
        </a:p>
      </dsp:txBody>
      <dsp:txXfrm>
        <a:off x="1759790" y="3809720"/>
        <a:ext cx="5098209" cy="1523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20D29-9335-4345-B5BF-B216DB480767}">
      <dsp:nvSpPr>
        <dsp:cNvPr id="0" name=""/>
        <dsp:cNvSpPr/>
      </dsp:nvSpPr>
      <dsp:spPr>
        <a:xfrm>
          <a:off x="1395" y="25524"/>
          <a:ext cx="3266277" cy="1633138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Consent</a:t>
          </a:r>
        </a:p>
      </dsp:txBody>
      <dsp:txXfrm>
        <a:off x="49228" y="73357"/>
        <a:ext cx="3170611" cy="1537472"/>
      </dsp:txXfrm>
    </dsp:sp>
    <dsp:sp modelId="{50B08EAF-3BD7-420F-BF70-68ED6D4D286D}">
      <dsp:nvSpPr>
        <dsp:cNvPr id="0" name=""/>
        <dsp:cNvSpPr/>
      </dsp:nvSpPr>
      <dsp:spPr>
        <a:xfrm>
          <a:off x="328023" y="1658663"/>
          <a:ext cx="326627" cy="1224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854"/>
              </a:lnTo>
              <a:lnTo>
                <a:pt x="326627" y="12248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7781C-FAB4-4A00-953E-20FA39BB3048}">
      <dsp:nvSpPr>
        <dsp:cNvPr id="0" name=""/>
        <dsp:cNvSpPr/>
      </dsp:nvSpPr>
      <dsp:spPr>
        <a:xfrm>
          <a:off x="654651" y="2066948"/>
          <a:ext cx="2613022" cy="16331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Getting consent to collect personal data</a:t>
          </a:r>
        </a:p>
      </dsp:txBody>
      <dsp:txXfrm>
        <a:off x="702484" y="2114781"/>
        <a:ext cx="2517356" cy="1537472"/>
      </dsp:txXfrm>
    </dsp:sp>
    <dsp:sp modelId="{14DEDB24-B134-43AF-9CDD-A94113D2C3E9}">
      <dsp:nvSpPr>
        <dsp:cNvPr id="0" name=""/>
        <dsp:cNvSpPr/>
      </dsp:nvSpPr>
      <dsp:spPr>
        <a:xfrm>
          <a:off x="4084242" y="25524"/>
          <a:ext cx="3266277" cy="1633138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Minimization</a:t>
          </a:r>
        </a:p>
      </dsp:txBody>
      <dsp:txXfrm>
        <a:off x="4132075" y="73357"/>
        <a:ext cx="3170611" cy="1537472"/>
      </dsp:txXfrm>
    </dsp:sp>
    <dsp:sp modelId="{D7E0CA33-2C8C-46BF-A28E-8DEDEEAF172D}">
      <dsp:nvSpPr>
        <dsp:cNvPr id="0" name=""/>
        <dsp:cNvSpPr/>
      </dsp:nvSpPr>
      <dsp:spPr>
        <a:xfrm>
          <a:off x="4410870" y="1658663"/>
          <a:ext cx="326627" cy="1224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854"/>
              </a:lnTo>
              <a:lnTo>
                <a:pt x="326627" y="12248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34789-A178-40FC-A681-4EF3AC54AE1E}">
      <dsp:nvSpPr>
        <dsp:cNvPr id="0" name=""/>
        <dsp:cNvSpPr/>
      </dsp:nvSpPr>
      <dsp:spPr>
        <a:xfrm>
          <a:off x="4737498" y="2066948"/>
          <a:ext cx="2613022" cy="16331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Only keeping data having to do with a well-defined business objective</a:t>
          </a:r>
        </a:p>
      </dsp:txBody>
      <dsp:txXfrm>
        <a:off x="4785331" y="2114781"/>
        <a:ext cx="2517356" cy="1537472"/>
      </dsp:txXfrm>
    </dsp:sp>
    <dsp:sp modelId="{D2878606-2C1F-41B2-95E9-F55CA505649B}">
      <dsp:nvSpPr>
        <dsp:cNvPr id="0" name=""/>
        <dsp:cNvSpPr/>
      </dsp:nvSpPr>
      <dsp:spPr>
        <a:xfrm>
          <a:off x="8167089" y="25524"/>
          <a:ext cx="3266277" cy="1633138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Individual Rights</a:t>
          </a:r>
        </a:p>
      </dsp:txBody>
      <dsp:txXfrm>
        <a:off x="8214922" y="73357"/>
        <a:ext cx="3170611" cy="1537472"/>
      </dsp:txXfrm>
    </dsp:sp>
    <dsp:sp modelId="{091FC3E5-6FD1-437A-A795-3F293AEB4968}">
      <dsp:nvSpPr>
        <dsp:cNvPr id="0" name=""/>
        <dsp:cNvSpPr/>
      </dsp:nvSpPr>
      <dsp:spPr>
        <a:xfrm>
          <a:off x="8493717" y="1658663"/>
          <a:ext cx="326627" cy="1224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854"/>
              </a:lnTo>
              <a:lnTo>
                <a:pt x="326627" y="12248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C3CA1-4AD1-4F0A-905A-FB564D26F313}">
      <dsp:nvSpPr>
        <dsp:cNvPr id="0" name=""/>
        <dsp:cNvSpPr/>
      </dsp:nvSpPr>
      <dsp:spPr>
        <a:xfrm>
          <a:off x="8820345" y="2066948"/>
          <a:ext cx="2613022" cy="16331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Gives clear rights to understand why their data is being collected and processed</a:t>
          </a:r>
        </a:p>
      </dsp:txBody>
      <dsp:txXfrm>
        <a:off x="8868178" y="2114781"/>
        <a:ext cx="2517356" cy="15374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8AD0C-24C9-4A9E-B29A-FCA6C955CFD9}">
      <dsp:nvSpPr>
        <dsp:cNvPr id="0" name=""/>
        <dsp:cNvSpPr/>
      </dsp:nvSpPr>
      <dsp:spPr>
        <a:xfrm>
          <a:off x="298608" y="3009"/>
          <a:ext cx="2956619" cy="17739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First, last or both</a:t>
          </a:r>
          <a:endParaRPr lang="en-US" sz="1800" kern="1200" dirty="0"/>
        </a:p>
      </dsp:txBody>
      <dsp:txXfrm>
        <a:off x="298608" y="3009"/>
        <a:ext cx="2956619" cy="1773971"/>
      </dsp:txXfrm>
    </dsp:sp>
    <dsp:sp modelId="{E7226035-4AB1-45C6-9425-D8EB0D61F6F0}">
      <dsp:nvSpPr>
        <dsp:cNvPr id="0" name=""/>
        <dsp:cNvSpPr/>
      </dsp:nvSpPr>
      <dsp:spPr>
        <a:xfrm>
          <a:off x="3550890" y="3009"/>
          <a:ext cx="2956619" cy="17739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Government ID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Tax ID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Social Security Number</a:t>
          </a:r>
          <a:endParaRPr lang="en-US" sz="1800" kern="1200" dirty="0"/>
        </a:p>
      </dsp:txBody>
      <dsp:txXfrm>
        <a:off x="3550890" y="3009"/>
        <a:ext cx="2956619" cy="1773971"/>
      </dsp:txXfrm>
    </dsp:sp>
    <dsp:sp modelId="{B7A68FCE-3C45-4F33-A2ED-4B0B3E50B35F}">
      <dsp:nvSpPr>
        <dsp:cNvPr id="0" name=""/>
        <dsp:cNvSpPr/>
      </dsp:nvSpPr>
      <dsp:spPr>
        <a:xfrm>
          <a:off x="6803171" y="3009"/>
          <a:ext cx="2956619" cy="17739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Location data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Address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Google maps info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Latitude and Longitude</a:t>
          </a:r>
          <a:endParaRPr lang="en-US" sz="1800" kern="1200" dirty="0"/>
        </a:p>
      </dsp:txBody>
      <dsp:txXfrm>
        <a:off x="6803171" y="3009"/>
        <a:ext cx="2956619" cy="1773971"/>
      </dsp:txXfrm>
    </dsp:sp>
    <dsp:sp modelId="{9A7FFE2F-7BD1-47A7-B786-E2C3818EBA96}">
      <dsp:nvSpPr>
        <dsp:cNvPr id="0" name=""/>
        <dsp:cNvSpPr/>
      </dsp:nvSpPr>
      <dsp:spPr>
        <a:xfrm>
          <a:off x="298608" y="2072642"/>
          <a:ext cx="2956619" cy="17739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Phone Number</a:t>
          </a:r>
        </a:p>
      </dsp:txBody>
      <dsp:txXfrm>
        <a:off x="298608" y="2072642"/>
        <a:ext cx="2956619" cy="1773971"/>
      </dsp:txXfrm>
    </dsp:sp>
    <dsp:sp modelId="{A0A2C868-DD7E-45A8-80CB-8C3ECFEB011C}">
      <dsp:nvSpPr>
        <dsp:cNvPr id="0" name=""/>
        <dsp:cNvSpPr/>
      </dsp:nvSpPr>
      <dsp:spPr>
        <a:xfrm>
          <a:off x="3550890" y="2072642"/>
          <a:ext cx="2956619" cy="17739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Email Address</a:t>
          </a:r>
        </a:p>
      </dsp:txBody>
      <dsp:txXfrm>
        <a:off x="3550890" y="2072642"/>
        <a:ext cx="2956619" cy="1773971"/>
      </dsp:txXfrm>
    </dsp:sp>
    <dsp:sp modelId="{2B9BD1D2-E759-4C87-A330-956A2135918F}">
      <dsp:nvSpPr>
        <dsp:cNvPr id="0" name=""/>
        <dsp:cNvSpPr/>
      </dsp:nvSpPr>
      <dsp:spPr>
        <a:xfrm>
          <a:off x="6803171" y="2072642"/>
          <a:ext cx="2956619" cy="17739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Website URL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Blogsite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Facebook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LinkedIn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Twitter handle</a:t>
          </a:r>
        </a:p>
      </dsp:txBody>
      <dsp:txXfrm>
        <a:off x="6803171" y="2072642"/>
        <a:ext cx="2956619" cy="1773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89AAB-1B0E-48FE-B9A6-6E7632A77777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5B374-F8E9-47D5-AC21-3E1CE86C5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1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5B374-F8E9-47D5-AC21-3E1CE86C5A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0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hriswolffdba.wordpress.com/2021/10/10/data-compliance-for-your-database/" TargetMode="External"/><Relationship Id="rId3" Type="http://schemas.openxmlformats.org/officeDocument/2006/relationships/hyperlink" Target="https://gdpr-info.eu/art-2-gdpr/" TargetMode="External"/><Relationship Id="rId7" Type="http://schemas.openxmlformats.org/officeDocument/2006/relationships/hyperlink" Target="https://en.wikipedia.org/wiki/Data_retention" TargetMode="External"/><Relationship Id="rId2" Type="http://schemas.openxmlformats.org/officeDocument/2006/relationships/hyperlink" Target="https://cloud.netapp.com/blog/data-compliance-regulations-hipaa-gdpr-and-pci-ds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Regulatory_compliance" TargetMode="External"/><Relationship Id="rId5" Type="http://schemas.openxmlformats.org/officeDocument/2006/relationships/hyperlink" Target="https://hallboothsmith.com/we-all-know-about-gdprs-right-to-erasure-does-this-mean-you-have-to-delete-data-from-backups-as-well/" TargetMode="External"/><Relationship Id="rId4" Type="http://schemas.openxmlformats.org/officeDocument/2006/relationships/hyperlink" Target="https://www.dol.gov/general/ppi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ickytong@gmail.com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chriswolffdba.wordpres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 Compliance for your database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C899-D956-4EAF-A886-29EEAE75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Data</a:t>
            </a:r>
          </a:p>
        </p:txBody>
      </p:sp>
      <p:pic>
        <p:nvPicPr>
          <p:cNvPr id="6" name="Content Placeholder 5" descr="A red eraser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FD9429A7-4E52-4AEA-9EDD-B03417CF8F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3522" y="2014194"/>
            <a:ext cx="4938924" cy="374882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0CE37-6C88-4ADD-B561-B9F78C546F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 where PII data exists in your database</a:t>
            </a:r>
          </a:p>
          <a:p>
            <a:r>
              <a:rPr lang="en-US" dirty="0"/>
              <a:t>Good candidates are customer or employee tables</a:t>
            </a:r>
          </a:p>
          <a:p>
            <a:r>
              <a:rPr lang="en-US" dirty="0"/>
              <a:t>Order information can also hold location data or email information</a:t>
            </a:r>
          </a:p>
          <a:p>
            <a:r>
              <a:rPr lang="en-US" dirty="0"/>
              <a:t>Data outside the database</a:t>
            </a:r>
          </a:p>
          <a:p>
            <a:pPr lvl="1"/>
            <a:r>
              <a:rPr lang="en-US" dirty="0"/>
              <a:t>Object storage services like S3 in AWS</a:t>
            </a:r>
          </a:p>
          <a:p>
            <a:pPr lvl="1"/>
            <a:r>
              <a:rPr lang="en-US" dirty="0"/>
              <a:t>May contain photos or important personal documents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4A7B-43F3-4361-AC6A-5D1BE3C0E0C5}"/>
              </a:ext>
            </a:extLst>
          </p:cNvPr>
          <p:cNvSpPr txBox="1"/>
          <p:nvPr/>
        </p:nvSpPr>
        <p:spPr>
          <a:xfrm>
            <a:off x="867322" y="5938407"/>
            <a:ext cx="6004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credit:</a:t>
            </a:r>
            <a:br>
              <a:rPr lang="en-US" sz="1000" dirty="0"/>
            </a:br>
            <a:r>
              <a:rPr lang="en-US" sz="1000" dirty="0"/>
              <a:t>https://www.chicagotribune.com/resizer/wZU7RC95QaTC0w7CYTh_S5dzmA4=/800x607/top/arc-anglerfish-arc2-prod-tronc.s3.amazonaws.com/public/N5ZTRI54VZDAZEHOWIZZQ4DXS4.jpg</a:t>
            </a:r>
          </a:p>
        </p:txBody>
      </p:sp>
    </p:spTree>
    <p:extLst>
      <p:ext uri="{BB962C8B-B14F-4D97-AF65-F5344CB8AC3E}">
        <p14:creationId xmlns:p14="http://schemas.microsoft.com/office/powerpoint/2010/main" val="384953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8C78-C3AB-4836-A773-C567DA0A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Automating Removal of Data</a:t>
            </a:r>
          </a:p>
        </p:txBody>
      </p:sp>
      <p:pic>
        <p:nvPicPr>
          <p:cNvPr id="6" name="Content Placeholder 5" descr="Toy robot on a white background.">
            <a:extLst>
              <a:ext uri="{FF2B5EF4-FFF2-40B4-BE49-F238E27FC236}">
                <a16:creationId xmlns:a16="http://schemas.microsoft.com/office/drawing/2014/main" id="{40A73C76-0890-4220-AD63-7DF7B0000A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00" y="2420722"/>
            <a:ext cx="4664075" cy="3113518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92550-97B7-44EE-8C48-24FD0B0C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US" dirty="0"/>
              <a:t>Repeatable process to delete data</a:t>
            </a:r>
          </a:p>
          <a:p>
            <a:pPr lvl="1"/>
            <a:r>
              <a:rPr lang="en-US" sz="1800" dirty="0"/>
              <a:t>PowerShell script that covers all the tables and locations of data that must be removed</a:t>
            </a:r>
          </a:p>
          <a:p>
            <a:pPr lvl="1"/>
            <a:r>
              <a:rPr lang="en-US" sz="1800" dirty="0"/>
              <a:t>API that runs through all these locations and can be called by a customer ID</a:t>
            </a:r>
          </a:p>
        </p:txBody>
      </p:sp>
    </p:spTree>
    <p:extLst>
      <p:ext uri="{BB962C8B-B14F-4D97-AF65-F5344CB8AC3E}">
        <p14:creationId xmlns:p14="http://schemas.microsoft.com/office/powerpoint/2010/main" val="3354412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980ED-ACAA-43EA-81AF-933047BA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not</a:t>
            </a:r>
          </a:p>
        </p:txBody>
      </p:sp>
      <p:pic>
        <p:nvPicPr>
          <p:cNvPr id="6" name="Content Placeholder 5" descr="Young business woman cheering two hands">
            <a:extLst>
              <a:ext uri="{FF2B5EF4-FFF2-40B4-BE49-F238E27FC236}">
                <a16:creationId xmlns:a16="http://schemas.microsoft.com/office/drawing/2014/main" id="{464BA05F-78A6-48ED-A557-65B06ECE4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97497" y="2103438"/>
            <a:ext cx="1602680" cy="37480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47A04-3CAA-4F48-B8EE-B7F29412E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Backups</a:t>
            </a:r>
          </a:p>
          <a:p>
            <a:pPr lvl="1"/>
            <a:r>
              <a:rPr lang="en-US" dirty="0"/>
              <a:t>Most regulators have given backups a pass</a:t>
            </a:r>
          </a:p>
          <a:p>
            <a:pPr lvl="1"/>
            <a:r>
              <a:rPr lang="en-US" dirty="0"/>
              <a:t>Satisfied with backup data being considered “beyond use”</a:t>
            </a:r>
          </a:p>
          <a:p>
            <a:r>
              <a:rPr lang="en-US" dirty="0"/>
              <a:t>Breaking schemas</a:t>
            </a:r>
          </a:p>
          <a:p>
            <a:pPr lvl="1"/>
            <a:r>
              <a:rPr lang="en-US" dirty="0"/>
              <a:t>If a database requires the ID of the user to exist, alterations of the string data may be required</a:t>
            </a:r>
          </a:p>
          <a:p>
            <a:pPr lvl="1"/>
            <a:r>
              <a:rPr lang="en-US" dirty="0"/>
              <a:t>Change name to “</a:t>
            </a:r>
            <a:r>
              <a:rPr lang="en-US" dirty="0" err="1"/>
              <a:t>userrequestdelete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7768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24A3-38B0-4903-B0B3-D2E00B1A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Question?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88D0C-FC47-4642-AF33-35E434664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609600"/>
            <a:ext cx="7115175" cy="5334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Full list of laws around the world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hlinkClick r:id="rId2"/>
              </a:rPr>
              <a:t>https://cloud.netapp.com/blog/data-compliance-regulations-hipaa-gdpr-and-pci-dss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dirty="0"/>
              <a:t>GDPR law in full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hlinkClick r:id="rId3"/>
              </a:rPr>
              <a:t>https://gdpr-info.eu/art-2-gdpr/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dirty="0"/>
              <a:t>PII Definition by US Department of Labor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hlinkClick r:id="rId4"/>
              </a:rPr>
              <a:t>https://www.dol.gov/general/ppii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dirty="0"/>
              <a:t>Information about backups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hlinkClick r:id="rId5"/>
              </a:rPr>
              <a:t>https://hallboothsmith.com/we-all-know-about-gdprs-right-to-erasure-does-this-mean-you-have-to-delete-data-from-backups-as-well/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dirty="0"/>
              <a:t>Related topics from Wikipedia</a:t>
            </a:r>
          </a:p>
          <a:p>
            <a:pPr lvl="1">
              <a:lnSpc>
                <a:spcPct val="90000"/>
              </a:lnSpc>
            </a:pPr>
            <a:r>
              <a:rPr lang="en-US" sz="1900" dirty="0">
                <a:hlinkClick r:id="rId6"/>
              </a:rPr>
              <a:t>https://en.wikipedia.org/wiki/Regulatory_compliance</a:t>
            </a:r>
            <a:endParaRPr lang="en-US" sz="1900" dirty="0"/>
          </a:p>
          <a:p>
            <a:pPr lvl="1">
              <a:lnSpc>
                <a:spcPct val="90000"/>
              </a:lnSpc>
            </a:pPr>
            <a:r>
              <a:rPr lang="en-US" sz="1900" dirty="0">
                <a:hlinkClick r:id="rId7"/>
              </a:rPr>
              <a:t>https://en.wikipedia.org/wiki/Data_retention</a:t>
            </a:r>
            <a:endParaRPr lang="en-US" sz="1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CFAD-8C9B-438F-81F9-3BB7451B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/>
          <a:p>
            <a:r>
              <a:rPr lang="en-US" dirty="0"/>
              <a:t>Read more about this on my blog!</a:t>
            </a:r>
          </a:p>
          <a:p>
            <a:pPr lvl="1"/>
            <a:r>
              <a:rPr lang="en-US" sz="1800">
                <a:hlinkClick r:id="rId8"/>
              </a:rPr>
              <a:t>https://chriswolffdba.wordpress.com/2021/10/10/data-compliance-for-your-database/</a:t>
            </a:r>
            <a:endParaRPr lang="en-US" sz="1800"/>
          </a:p>
          <a:p>
            <a:pPr marL="27432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1581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E497-8AE6-46D8-822D-8E5C0953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94C6-B9BA-4B3D-AB71-D878BEFAB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Christopher Wolff</a:t>
            </a:r>
          </a:p>
          <a:p>
            <a:r>
              <a:rPr lang="en-US" dirty="0"/>
              <a:t>Working with databases since SQL 2000</a:t>
            </a:r>
          </a:p>
          <a:p>
            <a:r>
              <a:rPr lang="en-US" dirty="0"/>
              <a:t>Twitter: @tickytong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tickytong@gmail.com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4"/>
              </a:rPr>
              <a:t>https://chriswolffdba.wordpress.com/</a:t>
            </a:r>
            <a:endParaRPr lang="en-US" dirty="0"/>
          </a:p>
          <a:p>
            <a:r>
              <a:rPr lang="en-US" dirty="0"/>
              <a:t>Senior DRE at Xero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r>
              <a:rPr lang="en-US" dirty="0"/>
              <a:t>MS and AWS Certified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21C2B-A787-4DC2-970F-090029F4C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689" y="4291394"/>
            <a:ext cx="749339" cy="666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E8B39-392F-4805-AEBB-E5F084184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15" y="5328394"/>
            <a:ext cx="841883" cy="887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F0A4D8-500E-4BE7-A1C2-1A0C5287A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360" y="5328394"/>
            <a:ext cx="891995" cy="88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96275"/>
              </p:ext>
            </p:extLst>
          </p:nvPr>
        </p:nvGraphicFramePr>
        <p:xfrm>
          <a:off x="380999" y="2310063"/>
          <a:ext cx="11434763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F4CC9-DC14-4986-A6CA-68C38668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Data Compliance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38E4AD4-B1C9-41B1-849C-030226183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E6294B81-3921-4F5C-89C5-23997889AC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802046"/>
              </p:ext>
            </p:extLst>
          </p:nvPr>
        </p:nvGraphicFramePr>
        <p:xfrm>
          <a:off x="685800" y="609600"/>
          <a:ext cx="685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085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F9C-330F-41E9-8B6C-B465DF22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Legal Issues</a:t>
            </a:r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DF9DD527-EC9F-461D-8644-B06B65313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67" b="-2"/>
          <a:stretch/>
        </p:blipFill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A2F9-0CDC-4E44-89ED-BF1EE938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US" dirty="0"/>
              <a:t>Regulatory Compliance</a:t>
            </a:r>
          </a:p>
          <a:p>
            <a:pPr lvl="1"/>
            <a:r>
              <a:rPr lang="en-US" sz="1800" dirty="0"/>
              <a:t>Laws, policies, and regulations that data compliance falls under</a:t>
            </a:r>
          </a:p>
          <a:p>
            <a:pPr lvl="1"/>
            <a:r>
              <a:rPr lang="en-US" sz="1800" dirty="0"/>
              <a:t>Can vary widely depending on the region of the world an entity does business in</a:t>
            </a:r>
          </a:p>
          <a:p>
            <a:pPr lvl="1"/>
            <a:r>
              <a:rPr lang="en-US" sz="1800" dirty="0"/>
              <a:t>Accrediting organizations to help entities navigate through the regulatory items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595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FFD5-8F05-4C59-98E9-8412F41F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Laws</a:t>
            </a:r>
          </a:p>
        </p:txBody>
      </p:sp>
      <p:pic>
        <p:nvPicPr>
          <p:cNvPr id="6" name="Picture 5" descr="Front steps and columns of a majestic city building">
            <a:extLst>
              <a:ext uri="{FF2B5EF4-FFF2-40B4-BE49-F238E27FC236}">
                <a16:creationId xmlns:a16="http://schemas.microsoft.com/office/drawing/2014/main" id="{DB053F41-8D38-4DC5-93C7-9B6DF3EA9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0" r="9658" b="-2"/>
          <a:stretch/>
        </p:blipFill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1D2355C-4502-417E-B285-2A589D31A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Whole host of laws around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one most entities use as a standard is the EU General Data Protection Regulation (GDPR)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“Lays down rules relating to protection of natural person with regards to the processing of personal data and rules relating to the free movement of said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applies to citizens of the EU and member states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Many other location have used this laws as a framework, such as the California Consumer Privacy Act (CCPA)</a:t>
            </a:r>
          </a:p>
        </p:txBody>
      </p:sp>
    </p:spTree>
    <p:extLst>
      <p:ext uri="{BB962C8B-B14F-4D97-AF65-F5344CB8AC3E}">
        <p14:creationId xmlns:p14="http://schemas.microsoft.com/office/powerpoint/2010/main" val="385811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Three Main Points of GDPR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101861"/>
              </p:ext>
            </p:extLst>
          </p:nvPr>
        </p:nvGraphicFramePr>
        <p:xfrm>
          <a:off x="380999" y="2310063"/>
          <a:ext cx="11434763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991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0FC9-133E-4C23-B87D-7EEF496C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Classifications of Data</a:t>
            </a:r>
          </a:p>
        </p:txBody>
      </p:sp>
      <p:pic>
        <p:nvPicPr>
          <p:cNvPr id="12" name="Picture 5" descr="Programming data on computer monitor">
            <a:extLst>
              <a:ext uri="{FF2B5EF4-FFF2-40B4-BE49-F238E27FC236}">
                <a16:creationId xmlns:a16="http://schemas.microsoft.com/office/drawing/2014/main" id="{C4E6A8F6-219B-45EC-9FC0-FD2C9BC43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5" r="1242" b="-2"/>
          <a:stretch/>
        </p:blipFill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02611E3-90F2-40DA-98FF-0C47EB4F2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US" dirty="0"/>
              <a:t>Most regulations cover what is called Personal Identifying Information (PII)</a:t>
            </a:r>
          </a:p>
          <a:p>
            <a:r>
              <a:rPr lang="en-US" dirty="0"/>
              <a:t>Any representation of information that permits the identity of an individual to whom the information applies to be reasonably inferred by either direct or indirect means</a:t>
            </a:r>
          </a:p>
          <a:p>
            <a:r>
              <a:rPr lang="en-US" dirty="0"/>
              <a:t>Applies to any employee or customer of an entity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4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34B29AF-76B2-45BE-8BB8-F73ED4498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Examples of PII Information</a:t>
            </a:r>
          </a:p>
        </p:txBody>
      </p:sp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D21FD431-19B3-4C2D-BD13-5CBA297F5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61985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0685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{61C82DF9-47DC-466A-B684-48738F2AA676}tf78438558_win32</Template>
  <TotalTime>1547</TotalTime>
  <Words>665</Words>
  <Application>Microsoft Office PowerPoint</Application>
  <PresentationFormat>Widescreen</PresentationFormat>
  <Paragraphs>95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Garamond</vt:lpstr>
      <vt:lpstr>SavonVTI</vt:lpstr>
      <vt:lpstr>Data Compliance for your database</vt:lpstr>
      <vt:lpstr>BIO</vt:lpstr>
      <vt:lpstr>Objectives</vt:lpstr>
      <vt:lpstr>Data Compliance</vt:lpstr>
      <vt:lpstr>Legal Issues</vt:lpstr>
      <vt:lpstr>Laws</vt:lpstr>
      <vt:lpstr>Three Main Points of GDPR</vt:lpstr>
      <vt:lpstr>Classifications of Data</vt:lpstr>
      <vt:lpstr>Examples of PII Information</vt:lpstr>
      <vt:lpstr>Removing Data</vt:lpstr>
      <vt:lpstr>Automating Removal of Data</vt:lpstr>
      <vt:lpstr>…or not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Compliance for your database</dc:title>
  <dc:creator>Christopher Wolff</dc:creator>
  <cp:lastModifiedBy>Christopher Wolff</cp:lastModifiedBy>
  <cp:revision>1</cp:revision>
  <dcterms:created xsi:type="dcterms:W3CDTF">2021-10-10T17:08:50Z</dcterms:created>
  <dcterms:modified xsi:type="dcterms:W3CDTF">2021-10-13T22:11:38Z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